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64" r:id="rId6"/>
    <p:sldId id="259" r:id="rId7"/>
    <p:sldId id="265" r:id="rId8"/>
    <p:sldId id="260" r:id="rId9"/>
    <p:sldId id="266" r:id="rId10"/>
    <p:sldId id="267" r:id="rId11"/>
    <p:sldId id="269" r:id="rId12"/>
    <p:sldId id="268" r:id="rId13"/>
    <p:sldId id="272" r:id="rId14"/>
    <p:sldId id="270" r:id="rId15"/>
    <p:sldId id="271" r:id="rId16"/>
    <p:sldId id="26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6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CDBA-97C1-5ACF-AA7A-05D64A807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7F842D-EF56-C67A-040B-4C970E0E6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6F42D-B281-6A33-2CD3-A97568BD8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BC88-2D35-49CA-B428-B815C7C6F097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62373-8BB3-EFDA-4847-33BAAC37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371C5-4D6B-2C36-2E85-4A271A404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31A0D-7FDE-4B73-B0E5-CEF4103C0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9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6E1A-FCCA-95EA-9C6D-92C8F11ED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242D0-8F76-3D4E-666D-6ED153BC2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1FE3F-7E95-5BFB-E676-0F174AC7E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BC88-2D35-49CA-B428-B815C7C6F097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1FA6E-95E3-86FE-2FCB-C13BFA936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B699B-3FA4-7649-D6EE-0C23D3CD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31A0D-7FDE-4B73-B0E5-CEF4103C0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30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E8EC08-4C44-2AB7-AFEB-77B16903C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3F8F3-5125-4327-06B9-4D225797F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C65E2-D0FB-AF5E-B59F-FA9C136C0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BC88-2D35-49CA-B428-B815C7C6F097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7A11D-DC55-1A8A-50D4-A372AE2DC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B0BAC-5D86-C6A8-47BC-6483BB81E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31A0D-7FDE-4B73-B0E5-CEF4103C0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06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D0893-6C59-FFC7-353D-D4F13D2A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F45B0-D088-D14B-8092-0342DB9D1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24AA2-5904-156F-6663-2F115EF53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BC88-2D35-49CA-B428-B815C7C6F097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D464E-DC12-6A18-4234-9C919F8E7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977EA-6E92-D43A-39E9-B90E7484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31A0D-7FDE-4B73-B0E5-CEF4103C0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93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0700E-8FFF-B16D-C2D6-099E0FC0E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419AA-D81C-B4DE-A415-95099AEF3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A0794-E83C-330B-DE16-A73F021C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BC88-2D35-49CA-B428-B815C7C6F097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5C2B4-C675-01EC-5041-62CDFFA1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43002-46D2-91F1-1EF2-D8D62567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31A0D-7FDE-4B73-B0E5-CEF4103C0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82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D43C7-300A-1A3F-A28C-1D5B20CA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1D3BF-910F-B4E8-AEAF-08C6B1B87C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88A59-036B-2739-35C8-A83194A8B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DAE46-9553-3B89-1457-D80839B1D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BC88-2D35-49CA-B428-B815C7C6F097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567A0-0722-DF11-DCF0-AD5DEDE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57AA8-E2ED-D717-25CE-3712A5E9C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31A0D-7FDE-4B73-B0E5-CEF4103C0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95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C4D5-6C98-39A1-B2BD-616AB7BB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DE509-90BA-743E-4484-D41A64DFC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5F7C79-4355-8D0B-4D23-2AC48933E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BB8B48-3556-CFCD-27E1-D47854828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66DED7-C392-ACE6-F0D3-DCF4D3F425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BA3115-A680-5EC1-B51E-B4D02723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BC88-2D35-49CA-B428-B815C7C6F097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003D24-41FB-35BE-1DBE-2248B4048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8BDDEF-AFAC-16B7-7DD3-AF3DB2D6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31A0D-7FDE-4B73-B0E5-CEF4103C0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9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7F4D-0904-EF0F-99D7-592BFC1B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4645F1-0692-81FB-DA35-B87CAB66C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BC88-2D35-49CA-B428-B815C7C6F097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1EDC5-58E5-34DD-FD76-4272E3A8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4253B-738D-1A68-53A3-E082B1535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31A0D-7FDE-4B73-B0E5-CEF4103C0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6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D0893F-85BB-DED1-B011-C789C3337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BC88-2D35-49CA-B428-B815C7C6F097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3EAD7-E8D1-9936-A04C-DB620AA5D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2076F-6BEC-FA10-8BFB-ED2C1A1D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31A0D-7FDE-4B73-B0E5-CEF4103C0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6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CB4BB-7B21-10E6-912B-DD874B1F8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AAE27-B5E3-12FA-F19E-F5EA6EEC9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6E443-1DCC-7275-D093-0C41B5D77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15B29-7A90-CE88-3A64-65BC672AD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BC88-2D35-49CA-B428-B815C7C6F097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A34FE-5DE0-E416-24A1-9E451182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AE72A-6226-7B3C-0821-46AA57500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31A0D-7FDE-4B73-B0E5-CEF4103C0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71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5B7C1-0893-A10C-4D91-76039D33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834237-D646-AFA1-58A2-26CF6B848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13C10-0C4E-BF44-E8E0-F2F3C7366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A1BF50-FD23-00AC-B7BA-7DC6601E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BC88-2D35-49CA-B428-B815C7C6F097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E1932-C1B3-605F-0131-FBE461BFA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FC7C2-A698-5312-1F6B-1B3A2050F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31A0D-7FDE-4B73-B0E5-CEF4103C0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29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571AA2-2732-F570-1AF0-55D560836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33856-F8D2-B1AC-4F6F-A662194A1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98195-150D-335B-9FE0-56AF57E5E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8BC88-2D35-49CA-B428-B815C7C6F097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03A5F-11B4-5734-0C8A-62A30D778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4FF18-3857-965D-BFA3-A0D167C21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31A0D-7FDE-4B73-B0E5-CEF4103C0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82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svg"/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5" Type="http://schemas.openxmlformats.org/officeDocument/2006/relationships/image" Target="../media/image85.sv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svg"/><Relationship Id="rId1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565E58-2263-3862-DA40-CE1055B68A8F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90F4C-7174-50EF-8F8E-7D73F01C38BE}"/>
              </a:ext>
            </a:extLst>
          </p:cNvPr>
          <p:cNvSpPr txBox="1"/>
          <p:nvPr/>
        </p:nvSpPr>
        <p:spPr>
          <a:xfrm>
            <a:off x="3102428" y="1843950"/>
            <a:ext cx="59871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solidFill>
                  <a:schemeClr val="bg1"/>
                </a:solidFill>
                <a:latin typeface="Arial Black" panose="020B0A04020102020204" pitchFamily="34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40334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E5F640-ADF7-022C-6FBB-3B9A836CE41E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0565B-8A98-DC04-F0F6-5B81210DBF15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صفحه آرایی با </a:t>
              </a:r>
              <a:r>
                <a:rPr lang="en-US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Flex</a:t>
              </a:r>
              <a:endParaRPr lang="fa-IR" sz="3200" b="1" i="0" dirty="0">
                <a:solidFill>
                  <a:srgbClr val="00B0F0"/>
                </a:solidFill>
                <a:effectLst/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2305-BB1B-2811-5354-74B283D832D8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67C1ACF2-6A65-8634-6927-93A264EF5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5868" y="2034073"/>
            <a:ext cx="7200263" cy="33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3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E5F640-ADF7-022C-6FBB-3B9A836CE41E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0565B-8A98-DC04-F0F6-5B81210DBF15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صفحه آرایی با </a:t>
              </a:r>
              <a:r>
                <a:rPr lang="en-US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Flex</a:t>
              </a:r>
              <a:endParaRPr lang="fa-IR" sz="3200" b="1" i="0" dirty="0">
                <a:solidFill>
                  <a:srgbClr val="00B0F0"/>
                </a:solidFill>
                <a:effectLst/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2305-BB1B-2811-5354-74B283D832D8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C5CC7A6E-6266-0614-ECB5-ECC379AE2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427" y="1265136"/>
            <a:ext cx="6919142" cy="3600778"/>
          </a:xfrm>
          <a:prstGeom prst="rect">
            <a:avLst/>
          </a:prstGeom>
        </p:spPr>
      </p:pic>
      <p:sp>
        <p:nvSpPr>
          <p:cNvPr id="8" name="AutoShape 2" descr="flex items within a flex container demonstrating the different spacing options">
            <a:extLst>
              <a:ext uri="{FF2B5EF4-FFF2-40B4-BE49-F238E27FC236}">
                <a16:creationId xmlns:a16="http://schemas.microsoft.com/office/drawing/2014/main" id="{2C8342CC-6BC2-64BD-D687-0401CF355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9125" y="1762125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ED502D-9F70-5FE9-047B-2CB04ADF3068}"/>
              </a:ext>
            </a:extLst>
          </p:cNvPr>
          <p:cNvSpPr txBox="1"/>
          <p:nvPr/>
        </p:nvSpPr>
        <p:spPr>
          <a:xfrm>
            <a:off x="1533329" y="5074362"/>
            <a:ext cx="936793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200000"/>
              </a:lnSpc>
            </a:pPr>
            <a:r>
              <a:rPr lang="fa-IR" dirty="0">
                <a:latin typeface="IRANSansX" pitchFamily="2" charset="-78"/>
                <a:cs typeface="IRANSansX" pitchFamily="2" charset="-78"/>
              </a:rPr>
              <a:t>آیتهم های فلکس اگه تو نگهدارندشون جا نشن میشکنن میرن خط بعد</a:t>
            </a:r>
            <a:endParaRPr lang="en-US" dirty="0">
              <a:latin typeface="IRANSansX" pitchFamily="2" charset="-78"/>
              <a:cs typeface="IRANSansX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2074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E5F640-ADF7-022C-6FBB-3B9A836CE41E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0565B-8A98-DC04-F0F6-5B81210DBF15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صفحه آرایی با </a:t>
              </a:r>
              <a:r>
                <a:rPr lang="en-US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Flex</a:t>
              </a:r>
              <a:endParaRPr lang="fa-IR" sz="3200" b="1" i="0" dirty="0">
                <a:solidFill>
                  <a:srgbClr val="00B0F0"/>
                </a:solidFill>
                <a:effectLst/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2305-BB1B-2811-5354-74B283D832D8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C2665F29-524A-E98C-675A-4871CF566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4829" y="1671152"/>
            <a:ext cx="7102337" cy="3333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9923A6-BB7F-7022-CF2C-0CD1722787C5}"/>
              </a:ext>
            </a:extLst>
          </p:cNvPr>
          <p:cNvSpPr txBox="1"/>
          <p:nvPr/>
        </p:nvSpPr>
        <p:spPr>
          <a:xfrm>
            <a:off x="1412031" y="5094514"/>
            <a:ext cx="936793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200000"/>
              </a:lnSpc>
            </a:pPr>
            <a:r>
              <a:rPr lang="fa-IR" dirty="0">
                <a:latin typeface="IRANSansX" pitchFamily="2" charset="-78"/>
                <a:cs typeface="IRANSansX" pitchFamily="2" charset="-78"/>
              </a:rPr>
              <a:t>آیتهم های فلکس به یک ضریب مشخص بزرگ میشن و با یک ضریب مشخص کوچیک میشن</a:t>
            </a:r>
          </a:p>
          <a:p>
            <a:pPr algn="ctr" rtl="1">
              <a:lnSpc>
                <a:spcPct val="200000"/>
              </a:lnSpc>
            </a:pPr>
            <a:r>
              <a:rPr lang="fa-IR" dirty="0">
                <a:latin typeface="IRANSansX" pitchFamily="2" charset="-78"/>
                <a:cs typeface="IRANSansX" pitchFamily="2" charset="-78"/>
              </a:rPr>
              <a:t>ضریب کوچیک شدن </a:t>
            </a:r>
            <a:r>
              <a:rPr lang="en-US" dirty="0">
                <a:latin typeface="IRANSansX" pitchFamily="2" charset="-78"/>
                <a:cs typeface="IRANSansX" pitchFamily="2" charset="-78"/>
              </a:rPr>
              <a:t>flex-</a:t>
            </a:r>
            <a:r>
              <a:rPr lang="en-US" dirty="0" err="1">
                <a:latin typeface="IRANSansX" pitchFamily="2" charset="-78"/>
                <a:cs typeface="IRANSansX" pitchFamily="2" charset="-78"/>
              </a:rPr>
              <a:t>shirink</a:t>
            </a:r>
            <a:r>
              <a:rPr lang="fa-IR" dirty="0">
                <a:latin typeface="IRANSansX" pitchFamily="2" charset="-78"/>
                <a:cs typeface="IRANSansX" pitchFamily="2" charset="-78"/>
              </a:rPr>
              <a:t> </a:t>
            </a:r>
            <a:r>
              <a:rPr lang="en-US" dirty="0">
                <a:latin typeface="IRANSansX" pitchFamily="2" charset="-78"/>
                <a:cs typeface="IRANSansX" pitchFamily="2" charset="-78"/>
              </a:rPr>
              <a:t> </a:t>
            </a:r>
            <a:r>
              <a:rPr lang="fa-IR" dirty="0">
                <a:latin typeface="IRANSansX" pitchFamily="2" charset="-78"/>
                <a:cs typeface="IRANSansX" pitchFamily="2" charset="-78"/>
              </a:rPr>
              <a:t>و ضریب بزرگ شدن </a:t>
            </a:r>
            <a:r>
              <a:rPr lang="en-US" dirty="0">
                <a:latin typeface="IRANSansX" pitchFamily="2" charset="-78"/>
                <a:cs typeface="IRANSansX" pitchFamily="2" charset="-78"/>
              </a:rPr>
              <a:t>flex-grow </a:t>
            </a:r>
            <a:r>
              <a:rPr lang="fa-IR" dirty="0">
                <a:latin typeface="IRANSansX" pitchFamily="2" charset="-78"/>
                <a:cs typeface="IRANSansX" pitchFamily="2" charset="-78"/>
              </a:rPr>
              <a:t> است</a:t>
            </a:r>
            <a:endParaRPr lang="en-US" dirty="0">
              <a:latin typeface="IRANSansX" pitchFamily="2" charset="-78"/>
              <a:cs typeface="IRANSansX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28980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E5F640-ADF7-022C-6FBB-3B9A836CE41E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0565B-8A98-DC04-F0F6-5B81210DBF15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صفحه آرایی با </a:t>
              </a:r>
              <a:r>
                <a:rPr lang="en-US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Flex</a:t>
              </a:r>
              <a:endParaRPr lang="fa-IR" sz="3200" b="1" i="0" dirty="0">
                <a:solidFill>
                  <a:srgbClr val="00B0F0"/>
                </a:solidFill>
                <a:effectLst/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2305-BB1B-2811-5354-74B283D832D8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AutoShape 2" descr="flex items within a flex container demonstrating the different spacing options">
            <a:extLst>
              <a:ext uri="{FF2B5EF4-FFF2-40B4-BE49-F238E27FC236}">
                <a16:creationId xmlns:a16="http://schemas.microsoft.com/office/drawing/2014/main" id="{2C8342CC-6BC2-64BD-D687-0401CF355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9125" y="1762125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5662FE3-E8D6-E9CA-000A-06E74EE2B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626" y="1584844"/>
            <a:ext cx="4667250" cy="4238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F1B2AE-38A2-810E-CF12-DB6702730225}"/>
              </a:ext>
            </a:extLst>
          </p:cNvPr>
          <p:cNvSpPr txBox="1"/>
          <p:nvPr/>
        </p:nvSpPr>
        <p:spPr>
          <a:xfrm>
            <a:off x="6183864" y="3041779"/>
            <a:ext cx="5638799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200000"/>
              </a:lnSpc>
            </a:pPr>
            <a:r>
              <a:rPr lang="fa-IR" dirty="0">
                <a:latin typeface="IRANSansX" pitchFamily="2" charset="-78"/>
                <a:cs typeface="IRANSansX" pitchFamily="2" charset="-78"/>
              </a:rPr>
              <a:t>آیتهم های فلکس رو میتونیم با هم جا به جا کنیم ولی این جا به جایی فقط در ظاهره فلکس جاوااسکریپت نیست!!</a:t>
            </a:r>
          </a:p>
          <a:p>
            <a:pPr algn="ctr" rtl="1">
              <a:lnSpc>
                <a:spcPct val="200000"/>
              </a:lnSpc>
            </a:pPr>
            <a:endParaRPr lang="en-US" dirty="0">
              <a:latin typeface="IRANSansX" pitchFamily="2" charset="-78"/>
              <a:cs typeface="IRANSansX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1233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E5F640-ADF7-022C-6FBB-3B9A836CE41E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0565B-8A98-DC04-F0F6-5B81210DBF15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صفحه آرایی با </a:t>
              </a:r>
              <a:r>
                <a:rPr lang="en-US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Flex</a:t>
              </a:r>
              <a:endParaRPr lang="fa-IR" sz="3200" b="1" i="0" dirty="0">
                <a:solidFill>
                  <a:srgbClr val="00B0F0"/>
                </a:solidFill>
                <a:effectLst/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2305-BB1B-2811-5354-74B283D832D8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AutoShape 2" descr="flex items within a flex container demonstrating the different spacing options">
            <a:extLst>
              <a:ext uri="{FF2B5EF4-FFF2-40B4-BE49-F238E27FC236}">
                <a16:creationId xmlns:a16="http://schemas.microsoft.com/office/drawing/2014/main" id="{2C8342CC-6BC2-64BD-D687-0401CF355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9125" y="1762125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79CE3F8-F9DB-6096-AF4B-7D32ADB9F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567" y="1382300"/>
            <a:ext cx="2942809" cy="49247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F12C553-003E-3DC0-6D95-A1D339BC0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0130" y="1399270"/>
            <a:ext cx="2714457" cy="360081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97BAE25-9EEF-E6C0-D594-DB728AE31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7427" y="2052005"/>
            <a:ext cx="3652572" cy="447253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2706A0D-DEEA-83E3-B8B9-666971EFD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20130" y="5118384"/>
            <a:ext cx="2714457" cy="14061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AA6864-8713-24E1-A1DB-79F6F7B1752B}"/>
              </a:ext>
            </a:extLst>
          </p:cNvPr>
          <p:cNvSpPr txBox="1"/>
          <p:nvPr/>
        </p:nvSpPr>
        <p:spPr>
          <a:xfrm>
            <a:off x="891271" y="492304"/>
            <a:ext cx="350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justify-content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B97237-74F5-2483-2A9E-872DE0286680}"/>
              </a:ext>
            </a:extLst>
          </p:cNvPr>
          <p:cNvSpPr txBox="1"/>
          <p:nvPr/>
        </p:nvSpPr>
        <p:spPr>
          <a:xfrm>
            <a:off x="9556978" y="1240908"/>
            <a:ext cx="350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27BB1-2859-41D1-8DC3-F4F0A26BCCA9}"/>
              </a:ext>
            </a:extLst>
          </p:cNvPr>
          <p:cNvSpPr txBox="1"/>
          <p:nvPr/>
        </p:nvSpPr>
        <p:spPr>
          <a:xfrm>
            <a:off x="4509117" y="492304"/>
            <a:ext cx="350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Align-items &amp; align-self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6017B3-972C-0978-07EC-4B4B6132E922}"/>
              </a:ext>
            </a:extLst>
          </p:cNvPr>
          <p:cNvSpPr txBox="1"/>
          <p:nvPr/>
        </p:nvSpPr>
        <p:spPr>
          <a:xfrm>
            <a:off x="251927" y="933131"/>
            <a:ext cx="3508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400" dirty="0">
                <a:latin typeface="IRANSansX" pitchFamily="2" charset="-78"/>
                <a:cs typeface="IRANSansX" pitchFamily="2" charset="-78"/>
              </a:rPr>
              <a:t>کنترل کننده فضا های خالی در محور اصلی</a:t>
            </a:r>
            <a:endParaRPr lang="en-US" sz="1400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795861-28A6-8689-98E0-E118AF42C80C}"/>
              </a:ext>
            </a:extLst>
          </p:cNvPr>
          <p:cNvSpPr txBox="1"/>
          <p:nvPr/>
        </p:nvSpPr>
        <p:spPr>
          <a:xfrm>
            <a:off x="4180171" y="942177"/>
            <a:ext cx="3508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400" dirty="0">
                <a:latin typeface="IRANSansX" pitchFamily="2" charset="-78"/>
                <a:cs typeface="IRANSansX" pitchFamily="2" charset="-78"/>
              </a:rPr>
              <a:t>کنترل کننده فضا های خالی در محور فرعی</a:t>
            </a:r>
            <a:endParaRPr lang="en-US" sz="1400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8F93C2-7323-B628-53A7-FCEB299B7D79}"/>
              </a:ext>
            </a:extLst>
          </p:cNvPr>
          <p:cNvSpPr txBox="1"/>
          <p:nvPr/>
        </p:nvSpPr>
        <p:spPr>
          <a:xfrm>
            <a:off x="8179336" y="1672760"/>
            <a:ext cx="3508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X" pitchFamily="2" charset="-78"/>
                <a:cs typeface="IRANSansX" pitchFamily="2" charset="-78"/>
              </a:rPr>
              <a:t>کنترل کننده فضا های خالی به صورت کلی</a:t>
            </a:r>
            <a:endParaRPr lang="en-US" sz="1400" dirty="0">
              <a:latin typeface="IRANSansX" pitchFamily="2" charset="-78"/>
              <a:cs typeface="IRANSansX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6532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E5F640-ADF7-022C-6FBB-3B9A836CE41E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0565B-8A98-DC04-F0F6-5B81210DBF15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صفحه آرایی با </a:t>
              </a:r>
              <a:r>
                <a:rPr lang="en-US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Flex</a:t>
              </a:r>
              <a:endParaRPr lang="fa-IR" sz="3200" b="1" i="0" dirty="0">
                <a:solidFill>
                  <a:srgbClr val="00B0F0"/>
                </a:solidFill>
                <a:effectLst/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2305-BB1B-2811-5354-74B283D832D8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AutoShape 2" descr="flex items within a flex container demonstrating the different spacing options">
            <a:extLst>
              <a:ext uri="{FF2B5EF4-FFF2-40B4-BE49-F238E27FC236}">
                <a16:creationId xmlns:a16="http://schemas.microsoft.com/office/drawing/2014/main" id="{2C8342CC-6BC2-64BD-D687-0401CF355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9125" y="1762125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F7D8014-E39F-8615-8901-0DA976146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967" y="276225"/>
            <a:ext cx="4667250" cy="63055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955E94-1AEE-827C-4125-ECD032CC4535}"/>
              </a:ext>
            </a:extLst>
          </p:cNvPr>
          <p:cNvSpPr txBox="1"/>
          <p:nvPr/>
        </p:nvSpPr>
        <p:spPr>
          <a:xfrm>
            <a:off x="5408588" y="3740148"/>
            <a:ext cx="6783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latin typeface="IRANSansX" pitchFamily="2" charset="-78"/>
                <a:cs typeface="IRANSansX" pitchFamily="2" charset="-78"/>
              </a:rPr>
              <a:t>کنترل کننده </a:t>
            </a:r>
            <a:r>
              <a:rPr lang="fa-IR" sz="2400" dirty="0">
                <a:solidFill>
                  <a:srgbClr val="FF0000"/>
                </a:solidFill>
                <a:latin typeface="IRANSansX" pitchFamily="2" charset="-78"/>
                <a:cs typeface="IRANSansX" pitchFamily="2" charset="-78"/>
              </a:rPr>
              <a:t>فضای نگهدارنده </a:t>
            </a:r>
            <a:r>
              <a:rPr lang="fa-IR" sz="2400" dirty="0">
                <a:latin typeface="IRANSansX" pitchFamily="2" charset="-78"/>
                <a:cs typeface="IRANSansX" pitchFamily="2" charset="-78"/>
              </a:rPr>
              <a:t>در محور فرعی</a:t>
            </a:r>
            <a:endParaRPr lang="en-US" sz="2400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7FB6F-63B6-5AA4-6754-B69A526317B6}"/>
              </a:ext>
            </a:extLst>
          </p:cNvPr>
          <p:cNvSpPr txBox="1"/>
          <p:nvPr/>
        </p:nvSpPr>
        <p:spPr>
          <a:xfrm>
            <a:off x="7762875" y="3167390"/>
            <a:ext cx="2437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align-content</a:t>
            </a:r>
          </a:p>
        </p:txBody>
      </p:sp>
    </p:spTree>
    <p:extLst>
      <p:ext uri="{BB962C8B-B14F-4D97-AF65-F5344CB8AC3E}">
        <p14:creationId xmlns:p14="http://schemas.microsoft.com/office/powerpoint/2010/main" val="174977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E5F640-ADF7-022C-6FBB-3B9A836CE41E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0565B-8A98-DC04-F0F6-5B81210DBF15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صفحه آرایی با </a:t>
              </a:r>
              <a:r>
                <a:rPr lang="en-US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Grid</a:t>
              </a:r>
              <a:endParaRPr lang="fa-IR" sz="3200" b="1" i="0" dirty="0">
                <a:solidFill>
                  <a:srgbClr val="00B0F0"/>
                </a:solidFill>
                <a:effectLst/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2305-BB1B-2811-5354-74B283D832D8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C54A2F2C-BC05-0557-CB12-84356D0C5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690" y="888546"/>
            <a:ext cx="6507519" cy="5445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6AB7FF-8913-8433-1CE4-E552A445BEB6}"/>
              </a:ext>
            </a:extLst>
          </p:cNvPr>
          <p:cNvSpPr txBox="1"/>
          <p:nvPr/>
        </p:nvSpPr>
        <p:spPr>
          <a:xfrm>
            <a:off x="7968342" y="1965373"/>
            <a:ext cx="3801642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en-US" dirty="0">
                <a:latin typeface="IRANSansX" pitchFamily="2" charset="-78"/>
                <a:cs typeface="IRANSansX" pitchFamily="2" charset="-78"/>
              </a:rPr>
              <a:t>Grid </a:t>
            </a:r>
            <a:r>
              <a:rPr lang="fa-IR" dirty="0">
                <a:latin typeface="IRANSansX" pitchFamily="2" charset="-78"/>
                <a:cs typeface="IRANSansX" pitchFamily="2" charset="-78"/>
              </a:rPr>
              <a:t> چیزی جز یه فضای کار نیست</a:t>
            </a:r>
          </a:p>
          <a:p>
            <a:pPr algn="ctr" rtl="1">
              <a:lnSpc>
                <a:spcPct val="150000"/>
              </a:lnSpc>
            </a:pPr>
            <a:r>
              <a:rPr lang="fa-IR" dirty="0">
                <a:latin typeface="IRANSansX" pitchFamily="2" charset="-78"/>
                <a:cs typeface="IRANSansX" pitchFamily="2" charset="-78"/>
              </a:rPr>
              <a:t>به فضایی که بین خطوط </a:t>
            </a:r>
            <a:r>
              <a:rPr lang="en-US" dirty="0">
                <a:latin typeface="IRANSansX" pitchFamily="2" charset="-78"/>
                <a:cs typeface="IRANSansX" pitchFamily="2" charset="-78"/>
              </a:rPr>
              <a:t>grid </a:t>
            </a:r>
            <a:r>
              <a:rPr lang="fa-IR" dirty="0">
                <a:latin typeface="IRANSansX" pitchFamily="2" charset="-78"/>
                <a:cs typeface="IRANSansX" pitchFamily="2" charset="-78"/>
              </a:rPr>
              <a:t> شکل میگیرد سلول گفته میشود به فاصله بین سلول ها </a:t>
            </a:r>
            <a:r>
              <a:rPr lang="en-US" dirty="0">
                <a:latin typeface="IRANSansX" pitchFamily="2" charset="-78"/>
                <a:cs typeface="IRANSansX" pitchFamily="2" charset="-78"/>
              </a:rPr>
              <a:t>Gap </a:t>
            </a:r>
            <a:r>
              <a:rPr lang="fa-IR" dirty="0">
                <a:latin typeface="IRANSansX" pitchFamily="2" charset="-78"/>
                <a:cs typeface="IRANSansX" pitchFamily="2" charset="-78"/>
              </a:rPr>
              <a:t> گفته میشود</a:t>
            </a:r>
            <a:endParaRPr lang="en-US" dirty="0">
              <a:latin typeface="IRANSansX" pitchFamily="2" charset="-78"/>
              <a:cs typeface="IRANSansX" pitchFamily="2" charset="-78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8DE3C02-FC39-2449-8EBD-98272B205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12021" y="3931405"/>
            <a:ext cx="2554449" cy="228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73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E5F640-ADF7-022C-6FBB-3B9A836CE41E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0565B-8A98-DC04-F0F6-5B81210DBF15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صفحه آرایی با </a:t>
              </a:r>
              <a:r>
                <a:rPr lang="en-US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Grid</a:t>
              </a:r>
              <a:endParaRPr lang="fa-IR" sz="3200" b="1" i="0" dirty="0">
                <a:solidFill>
                  <a:srgbClr val="00B0F0"/>
                </a:solidFill>
                <a:effectLst/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2305-BB1B-2811-5354-74B283D832D8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F51A2BC0-BA96-E79E-51C0-C042D8D06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447" y="1341663"/>
            <a:ext cx="6622597" cy="48115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FDB22A-E55A-B9D8-80E3-6D8EEDD942B8}"/>
              </a:ext>
            </a:extLst>
          </p:cNvPr>
          <p:cNvSpPr txBox="1"/>
          <p:nvPr/>
        </p:nvSpPr>
        <p:spPr>
          <a:xfrm>
            <a:off x="8373641" y="3211869"/>
            <a:ext cx="340567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>
                <a:latin typeface="IRANSansX" pitchFamily="2" charset="-78"/>
                <a:cs typeface="IRANSansX" pitchFamily="2" charset="-78"/>
              </a:rPr>
              <a:t>بعد از ساخت فضای کار المان های خود را در آن قرار میدهیم</a:t>
            </a:r>
            <a:endParaRPr lang="en-US" dirty="0">
              <a:latin typeface="IRANSansX" pitchFamily="2" charset="-78"/>
              <a:cs typeface="IRANSansX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23287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E5F640-ADF7-022C-6FBB-3B9A836CE41E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0565B-8A98-DC04-F0F6-5B81210DBF15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صفحه آرایی با </a:t>
              </a:r>
              <a:r>
                <a:rPr lang="en-US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Grid</a:t>
              </a:r>
              <a:endParaRPr lang="fa-IR" sz="3200" b="1" i="0" dirty="0">
                <a:solidFill>
                  <a:srgbClr val="00B0F0"/>
                </a:solidFill>
                <a:effectLst/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2305-BB1B-2811-5354-74B283D832D8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D8F96B8F-C69B-FF84-CE15-2C3FA07B5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016" y="1011264"/>
            <a:ext cx="7274530" cy="5611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B1EB09-09CD-E6F2-8EA0-E99BCD0B48CC}"/>
              </a:ext>
            </a:extLst>
          </p:cNvPr>
          <p:cNvSpPr txBox="1"/>
          <p:nvPr/>
        </p:nvSpPr>
        <p:spPr>
          <a:xfrm>
            <a:off x="8364310" y="3372801"/>
            <a:ext cx="340567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>
                <a:latin typeface="IRANSansX" pitchFamily="2" charset="-78"/>
                <a:cs typeface="IRANSansX" pitchFamily="2" charset="-78"/>
              </a:rPr>
              <a:t>صفحه آرایی را با </a:t>
            </a:r>
            <a:r>
              <a:rPr lang="en-US" dirty="0">
                <a:latin typeface="IRANSansX" pitchFamily="2" charset="-78"/>
                <a:cs typeface="IRANSansX" pitchFamily="2" charset="-78"/>
              </a:rPr>
              <a:t> GRID</a:t>
            </a:r>
            <a:r>
              <a:rPr lang="fa-IR" dirty="0">
                <a:latin typeface="IRANSansX" pitchFamily="2" charset="-78"/>
                <a:cs typeface="IRANSansX" pitchFamily="2" charset="-78"/>
              </a:rPr>
              <a:t>بسیار راحت میتوان انجام داد</a:t>
            </a:r>
            <a:endParaRPr lang="en-US" dirty="0">
              <a:latin typeface="IRANSansX" pitchFamily="2" charset="-78"/>
              <a:cs typeface="IRANSansX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181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E5F640-ADF7-022C-6FBB-3B9A836CE41E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0565B-8A98-DC04-F0F6-5B81210DBF15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صفحه آرایی با </a:t>
              </a:r>
              <a:r>
                <a:rPr lang="en-US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Grid</a:t>
              </a:r>
              <a:endParaRPr lang="fa-IR" sz="3200" b="1" i="0" dirty="0">
                <a:solidFill>
                  <a:srgbClr val="00B0F0"/>
                </a:solidFill>
                <a:effectLst/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2305-BB1B-2811-5354-74B283D832D8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E63DB2CB-CF1C-8176-FFFF-0155ED77B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448" y="787950"/>
            <a:ext cx="4667250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2227CC-365E-5719-7185-4817BA3566D0}"/>
              </a:ext>
            </a:extLst>
          </p:cNvPr>
          <p:cNvSpPr txBox="1"/>
          <p:nvPr/>
        </p:nvSpPr>
        <p:spPr>
          <a:xfrm>
            <a:off x="967081" y="518821"/>
            <a:ext cx="437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.container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{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justify-items: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start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;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}</a:t>
            </a:r>
            <a:endParaRPr lang="en-US" sz="2000" b="1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712ED8F-91E8-ED73-A4A6-1EFC68F66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448" y="3106607"/>
            <a:ext cx="4667250" cy="2057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6C7D2D-7982-15A5-0B25-E63266BC3D7F}"/>
              </a:ext>
            </a:extLst>
          </p:cNvPr>
          <p:cNvSpPr txBox="1"/>
          <p:nvPr/>
        </p:nvSpPr>
        <p:spPr>
          <a:xfrm>
            <a:off x="973107" y="2906552"/>
            <a:ext cx="3659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.container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{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justify-items: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end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;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}</a:t>
            </a:r>
            <a:endParaRPr lang="en-US" sz="2000" b="1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E46E232-6C42-5339-DD13-BED321AC77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1811985"/>
            <a:ext cx="4667250" cy="2057400"/>
          </a:xfrm>
          <a:prstGeom prst="rect">
            <a:avLst/>
          </a:prstGeom>
        </p:spPr>
      </p:pic>
      <p:sp>
        <p:nvSpPr>
          <p:cNvPr id="16" name="AutoShape 2" descr="Example of justify-items set to stretch">
            <a:extLst>
              <a:ext uri="{FF2B5EF4-FFF2-40B4-BE49-F238E27FC236}">
                <a16:creationId xmlns:a16="http://schemas.microsoft.com/office/drawing/2014/main" id="{C4D49E76-FF9E-EB0F-FE78-858EA0CC85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3888" y="2695575"/>
            <a:ext cx="332422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74EB8E0-B0B7-D97D-687B-DAE002D6A2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4348838"/>
            <a:ext cx="4667250" cy="2057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64EDE6-61DE-9A18-A831-8C012588EE69}"/>
              </a:ext>
            </a:extLst>
          </p:cNvPr>
          <p:cNvSpPr txBox="1"/>
          <p:nvPr/>
        </p:nvSpPr>
        <p:spPr>
          <a:xfrm>
            <a:off x="6407799" y="4055106"/>
            <a:ext cx="437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.container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{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justify-items: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stretch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;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}</a:t>
            </a:r>
            <a:endParaRPr 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96E043-0DC6-7095-1A6E-8EFD08C61B72}"/>
              </a:ext>
            </a:extLst>
          </p:cNvPr>
          <p:cNvSpPr txBox="1"/>
          <p:nvPr/>
        </p:nvSpPr>
        <p:spPr>
          <a:xfrm>
            <a:off x="6407799" y="1533894"/>
            <a:ext cx="437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.container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{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justify-items: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center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;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}</a:t>
            </a:r>
            <a:endParaRPr 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15CB17-5E6A-2FDA-BFAF-A9C40D4C5126}"/>
              </a:ext>
            </a:extLst>
          </p:cNvPr>
          <p:cNvSpPr txBox="1"/>
          <p:nvPr/>
        </p:nvSpPr>
        <p:spPr>
          <a:xfrm>
            <a:off x="848406" y="5569737"/>
            <a:ext cx="476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latin typeface="IRANSansX" pitchFamily="2" charset="-78"/>
                <a:cs typeface="IRANSansX" pitchFamily="2" charset="-78"/>
              </a:rPr>
              <a:t>تعیین مکان المان ها در سلول به صورت افقی</a:t>
            </a:r>
            <a:endParaRPr lang="en-US" dirty="0">
              <a:latin typeface="IRANSansX" pitchFamily="2" charset="-78"/>
              <a:cs typeface="IRANSansX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8280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0CAC40-8322-15FC-3C0A-576F5B9B5990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162B1A-9FFF-E344-34CB-3BA96C041ED1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fa-IR" sz="3200" b="1" i="0" dirty="0">
                  <a:solidFill>
                    <a:srgbClr val="00B0F0"/>
                  </a:solidFill>
                  <a:effectLst/>
                  <a:latin typeface="IRANSansX" pitchFamily="2" charset="-78"/>
                  <a:cs typeface="IRANSansX" pitchFamily="2" charset="-78"/>
                </a:rPr>
                <a:t>انتخابگرها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EFBD3A-2F0B-7B4F-5ED7-0B0432A1F2D4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EE293D7-7A81-0770-B1B5-BB1B80F36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33716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99AFD4-5721-791E-50D3-6AD762C4A6A6}"/>
              </a:ext>
            </a:extLst>
          </p:cNvPr>
          <p:cNvSpPr txBox="1"/>
          <p:nvPr/>
        </p:nvSpPr>
        <p:spPr>
          <a:xfrm>
            <a:off x="6769417" y="1370873"/>
            <a:ext cx="5296619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sz="1400" b="0" i="0" dirty="0">
                <a:solidFill>
                  <a:srgbClr val="404040"/>
                </a:solidFill>
                <a:effectLst/>
                <a:latin typeface="IRANSansX" pitchFamily="2" charset="-78"/>
                <a:cs typeface="IRANSansX" pitchFamily="2" charset="-78"/>
              </a:rPr>
              <a:t>توجه داشته باشید که کلاس ها می توانند هر نوع عنصری را گروه بندی کنند و حتما نیاز نیست یک کلاس را فقط به یک نوع عنصر بدهیم. مثلا در نمونه زیر کلاس را به عناصر مختلف می دهیم</a:t>
            </a:r>
            <a:endParaRPr lang="en-US" sz="1400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82A156-01CB-8BBD-8DAB-1BB9ABC82873}"/>
              </a:ext>
            </a:extLst>
          </p:cNvPr>
          <p:cNvSpPr txBox="1"/>
          <p:nvPr/>
        </p:nvSpPr>
        <p:spPr>
          <a:xfrm>
            <a:off x="6573329" y="3118502"/>
            <a:ext cx="5492707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>
              <a:lnSpc>
                <a:spcPct val="200000"/>
              </a:lnSpc>
            </a:pPr>
            <a:r>
              <a:rPr lang="fa-IR" sz="1400" dirty="0">
                <a:latin typeface="IRANSansX" pitchFamily="2" charset="-78"/>
                <a:cs typeface="IRANSansX" pitchFamily="2" charset="-78"/>
              </a:rPr>
              <a:t>دیگر ویژگی که می توان برای یک عنصر</a:t>
            </a:r>
            <a:r>
              <a:rPr lang="en-US" sz="1400" dirty="0">
                <a:latin typeface="IRANSansX" pitchFamily="2" charset="-78"/>
                <a:cs typeface="IRANSansX" pitchFamily="2" charset="-78"/>
              </a:rPr>
              <a:t> HTML </a:t>
            </a:r>
            <a:r>
              <a:rPr lang="fa-IR" sz="1400" dirty="0">
                <a:latin typeface="IRANSansX" pitchFamily="2" charset="-78"/>
                <a:cs typeface="IRANSansX" pitchFamily="2" charset="-78"/>
              </a:rPr>
              <a:t>تعریف کرد </a:t>
            </a:r>
            <a:r>
              <a:rPr lang="en-US" sz="1400" dirty="0">
                <a:latin typeface="IRANSansX" pitchFamily="2" charset="-78"/>
                <a:cs typeface="IRANSansX" pitchFamily="2" charset="-78"/>
              </a:rPr>
              <a:t>id </a:t>
            </a:r>
            <a:r>
              <a:rPr lang="fa-IR" sz="1400" dirty="0">
                <a:latin typeface="IRANSansX" pitchFamily="2" charset="-78"/>
                <a:cs typeface="IRANSansX" pitchFamily="2" charset="-78"/>
              </a:rPr>
              <a:t>می باشد. بر خلاف کلاسها </a:t>
            </a:r>
            <a:r>
              <a:rPr lang="en-US" sz="1400" dirty="0">
                <a:latin typeface="IRANSansX" pitchFamily="2" charset="-78"/>
                <a:cs typeface="IRANSansX" pitchFamily="2" charset="-78"/>
              </a:rPr>
              <a:t>id </a:t>
            </a:r>
            <a:r>
              <a:rPr lang="fa-IR" sz="1400" dirty="0">
                <a:latin typeface="IRANSansX" pitchFamily="2" charset="-78"/>
                <a:cs typeface="IRANSansX" pitchFamily="2" charset="-78"/>
              </a:rPr>
              <a:t>یک ویژگی یکتا می باشد و منحصر به یک عنصر </a:t>
            </a:r>
            <a:r>
              <a:rPr lang="en-US" sz="1400" dirty="0">
                <a:latin typeface="IRANSansX" pitchFamily="2" charset="-78"/>
                <a:cs typeface="IRANSansX" pitchFamily="2" charset="-78"/>
              </a:rPr>
              <a:t> HTML </a:t>
            </a:r>
            <a:r>
              <a:rPr lang="fa-IR" sz="1400" dirty="0">
                <a:latin typeface="IRANSansX" pitchFamily="2" charset="-78"/>
                <a:cs typeface="IRANSansX" pitchFamily="2" charset="-78"/>
              </a:rPr>
              <a:t>خواهد بود. همانطور که شماره ملی ما در ایران یکتا است هر عنصر در صفحه می تواند</a:t>
            </a:r>
            <a:r>
              <a:rPr lang="en-US" sz="1400" dirty="0">
                <a:latin typeface="IRANSansX" pitchFamily="2" charset="-78"/>
                <a:cs typeface="IRANSansX" pitchFamily="2" charset="-78"/>
              </a:rPr>
              <a:t> id </a:t>
            </a:r>
            <a:r>
              <a:rPr lang="fa-IR" sz="1400" dirty="0">
                <a:latin typeface="IRANSansX" pitchFamily="2" charset="-78"/>
                <a:cs typeface="IRANSansX" pitchFamily="2" charset="-78"/>
              </a:rPr>
              <a:t>یکتا داشته باشد و با آن </a:t>
            </a:r>
            <a:r>
              <a:rPr lang="en-US" sz="1400" dirty="0">
                <a:latin typeface="IRANSansX" pitchFamily="2" charset="-78"/>
                <a:cs typeface="IRANSansX" pitchFamily="2" charset="-78"/>
              </a:rPr>
              <a:t> id</a:t>
            </a:r>
            <a:r>
              <a:rPr lang="fa-IR" sz="1400" dirty="0">
                <a:latin typeface="IRANSansX" pitchFamily="2" charset="-78"/>
                <a:cs typeface="IRANSansX" pitchFamily="2" charset="-78"/>
              </a:rPr>
              <a:t>عنصر دیگری نباید وجود داشته باشد.</a:t>
            </a:r>
            <a:endParaRPr lang="en-US" sz="1400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A61D65-DB2A-6291-8C04-89CF295CB15C}"/>
              </a:ext>
            </a:extLst>
          </p:cNvPr>
          <p:cNvSpPr/>
          <p:nvPr/>
        </p:nvSpPr>
        <p:spPr>
          <a:xfrm>
            <a:off x="12128740" y="1520188"/>
            <a:ext cx="63260" cy="11818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EA9E63-75FE-1B49-6773-71BDA16F426D}"/>
              </a:ext>
            </a:extLst>
          </p:cNvPr>
          <p:cNvSpPr/>
          <p:nvPr/>
        </p:nvSpPr>
        <p:spPr>
          <a:xfrm>
            <a:off x="12128740" y="3210930"/>
            <a:ext cx="63260" cy="210047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881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E5F640-ADF7-022C-6FBB-3B9A836CE41E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0565B-8A98-DC04-F0F6-5B81210DBF15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صفحه آرایی با </a:t>
              </a:r>
              <a:r>
                <a:rPr lang="en-US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Grid</a:t>
              </a:r>
              <a:endParaRPr lang="fa-IR" sz="3200" b="1" i="0" dirty="0">
                <a:solidFill>
                  <a:srgbClr val="00B0F0"/>
                </a:solidFill>
                <a:effectLst/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2305-BB1B-2811-5354-74B283D832D8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62227CC-365E-5719-7185-4817BA3566D0}"/>
              </a:ext>
            </a:extLst>
          </p:cNvPr>
          <p:cNvSpPr txBox="1"/>
          <p:nvPr/>
        </p:nvSpPr>
        <p:spPr>
          <a:xfrm>
            <a:off x="967081" y="518821"/>
            <a:ext cx="437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.container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{align-items: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start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;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}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C7D2D-7982-15A5-0B25-E63266BC3D7F}"/>
              </a:ext>
            </a:extLst>
          </p:cNvPr>
          <p:cNvSpPr txBox="1"/>
          <p:nvPr/>
        </p:nvSpPr>
        <p:spPr>
          <a:xfrm>
            <a:off x="973107" y="2906552"/>
            <a:ext cx="3659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.container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{align-items: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end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;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}</a:t>
            </a:r>
            <a:endParaRPr lang="en-US" sz="2000" b="1" dirty="0"/>
          </a:p>
        </p:txBody>
      </p:sp>
      <p:sp>
        <p:nvSpPr>
          <p:cNvPr id="16" name="AutoShape 2" descr="Example of justify-items set to stretch">
            <a:extLst>
              <a:ext uri="{FF2B5EF4-FFF2-40B4-BE49-F238E27FC236}">
                <a16:creationId xmlns:a16="http://schemas.microsoft.com/office/drawing/2014/main" id="{C4D49E76-FF9E-EB0F-FE78-858EA0CC85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3888" y="2695575"/>
            <a:ext cx="332422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64EDE6-61DE-9A18-A831-8C012588EE69}"/>
              </a:ext>
            </a:extLst>
          </p:cNvPr>
          <p:cNvSpPr txBox="1"/>
          <p:nvPr/>
        </p:nvSpPr>
        <p:spPr>
          <a:xfrm>
            <a:off x="6407799" y="4055106"/>
            <a:ext cx="437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.container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{align-items: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stretch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;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}</a:t>
            </a:r>
            <a:endParaRPr 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96E043-0DC6-7095-1A6E-8EFD08C61B72}"/>
              </a:ext>
            </a:extLst>
          </p:cNvPr>
          <p:cNvSpPr txBox="1"/>
          <p:nvPr/>
        </p:nvSpPr>
        <p:spPr>
          <a:xfrm>
            <a:off x="6407799" y="1533894"/>
            <a:ext cx="437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.container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{align-items: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center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;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}</a:t>
            </a:r>
            <a:endParaRPr 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15CB17-5E6A-2FDA-BFAF-A9C40D4C5126}"/>
              </a:ext>
            </a:extLst>
          </p:cNvPr>
          <p:cNvSpPr txBox="1"/>
          <p:nvPr/>
        </p:nvSpPr>
        <p:spPr>
          <a:xfrm>
            <a:off x="848406" y="5569737"/>
            <a:ext cx="476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latin typeface="IRANSansX" pitchFamily="2" charset="-78"/>
                <a:cs typeface="IRANSansX" pitchFamily="2" charset="-78"/>
              </a:rPr>
              <a:t>تعیین مکان المان ها در سلول به صورت عمودی</a:t>
            </a:r>
            <a:endParaRPr lang="en-US" dirty="0">
              <a:latin typeface="IRANSansX" pitchFamily="2" charset="-78"/>
              <a:cs typeface="IRANSansX" pitchFamily="2" charset="-78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47CBE8C-ADBE-BAC0-3659-A4F7759B6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587" y="849152"/>
            <a:ext cx="4667250" cy="20574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0314C68-3584-A20C-B1EA-9CA2AD7CC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8587" y="3209444"/>
            <a:ext cx="4667250" cy="20574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048A0AB-3982-A3F5-83ED-FAEA3B16C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4455216"/>
            <a:ext cx="4667250" cy="2057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475A924-23E0-A63D-38FD-F860FE5A9C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84715" y="1797651"/>
            <a:ext cx="46672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62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E5F640-ADF7-022C-6FBB-3B9A836CE41E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0565B-8A98-DC04-F0F6-5B81210DBF15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صفحه آرایی با </a:t>
              </a:r>
              <a:r>
                <a:rPr lang="en-US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Grid</a:t>
              </a:r>
              <a:endParaRPr lang="fa-IR" sz="3200" b="1" i="0" dirty="0">
                <a:solidFill>
                  <a:srgbClr val="00B0F0"/>
                </a:solidFill>
                <a:effectLst/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2305-BB1B-2811-5354-74B283D832D8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62227CC-365E-5719-7185-4817BA3566D0}"/>
              </a:ext>
            </a:extLst>
          </p:cNvPr>
          <p:cNvSpPr txBox="1"/>
          <p:nvPr/>
        </p:nvSpPr>
        <p:spPr>
          <a:xfrm>
            <a:off x="967081" y="518821"/>
            <a:ext cx="437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.container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{align-items: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start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;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}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C7D2D-7982-15A5-0B25-E63266BC3D7F}"/>
              </a:ext>
            </a:extLst>
          </p:cNvPr>
          <p:cNvSpPr txBox="1"/>
          <p:nvPr/>
        </p:nvSpPr>
        <p:spPr>
          <a:xfrm>
            <a:off x="973107" y="2906552"/>
            <a:ext cx="3659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.container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{align-items: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end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;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}</a:t>
            </a:r>
            <a:endParaRPr lang="en-US" sz="2000" b="1" dirty="0"/>
          </a:p>
        </p:txBody>
      </p:sp>
      <p:sp>
        <p:nvSpPr>
          <p:cNvPr id="16" name="AutoShape 2" descr="Example of justify-items set to stretch">
            <a:extLst>
              <a:ext uri="{FF2B5EF4-FFF2-40B4-BE49-F238E27FC236}">
                <a16:creationId xmlns:a16="http://schemas.microsoft.com/office/drawing/2014/main" id="{C4D49E76-FF9E-EB0F-FE78-858EA0CC85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3888" y="2695575"/>
            <a:ext cx="332422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64EDE6-61DE-9A18-A831-8C012588EE69}"/>
              </a:ext>
            </a:extLst>
          </p:cNvPr>
          <p:cNvSpPr txBox="1"/>
          <p:nvPr/>
        </p:nvSpPr>
        <p:spPr>
          <a:xfrm>
            <a:off x="6407799" y="4055106"/>
            <a:ext cx="437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.container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{align-items: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stretch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;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}</a:t>
            </a:r>
            <a:endParaRPr 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96E043-0DC6-7095-1A6E-8EFD08C61B72}"/>
              </a:ext>
            </a:extLst>
          </p:cNvPr>
          <p:cNvSpPr txBox="1"/>
          <p:nvPr/>
        </p:nvSpPr>
        <p:spPr>
          <a:xfrm>
            <a:off x="6407799" y="1533894"/>
            <a:ext cx="437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.container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{align-items: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center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;</a:t>
            </a:r>
            <a:r>
              <a:rPr lang="en-US" sz="2000" b="1" i="0" dirty="0">
                <a:solidFill>
                  <a:srgbClr val="F5D67B"/>
                </a:solidFill>
                <a:effectLst/>
                <a:latin typeface="SFMono-Regular"/>
              </a:rPr>
              <a:t> </a:t>
            </a:r>
            <a:r>
              <a:rPr lang="en-US" sz="2000" b="1" i="0" dirty="0">
                <a:solidFill>
                  <a:srgbClr val="72E0D1"/>
                </a:solidFill>
                <a:effectLst/>
                <a:latin typeface="SFMono-Regular"/>
              </a:rPr>
              <a:t>}</a:t>
            </a:r>
            <a:endParaRPr 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15CB17-5E6A-2FDA-BFAF-A9C40D4C5126}"/>
              </a:ext>
            </a:extLst>
          </p:cNvPr>
          <p:cNvSpPr txBox="1"/>
          <p:nvPr/>
        </p:nvSpPr>
        <p:spPr>
          <a:xfrm>
            <a:off x="848406" y="5569737"/>
            <a:ext cx="476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latin typeface="IRANSansX" pitchFamily="2" charset="-78"/>
                <a:cs typeface="IRANSansX" pitchFamily="2" charset="-78"/>
              </a:rPr>
              <a:t>تعیین مکان المان ها در سلول به صورت عمودی</a:t>
            </a:r>
            <a:endParaRPr lang="en-US" dirty="0">
              <a:latin typeface="IRANSansX" pitchFamily="2" charset="-78"/>
              <a:cs typeface="IRANSansX" pitchFamily="2" charset="-78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47CBE8C-ADBE-BAC0-3659-A4F7759B6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587" y="849152"/>
            <a:ext cx="4667250" cy="20574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0314C68-3584-A20C-B1EA-9CA2AD7CC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8587" y="3209444"/>
            <a:ext cx="4667250" cy="20574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048A0AB-3982-A3F5-83ED-FAEA3B16C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4455216"/>
            <a:ext cx="4667250" cy="2057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475A924-23E0-A63D-38FD-F860FE5A9C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84715" y="1797651"/>
            <a:ext cx="46672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91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E5F640-ADF7-022C-6FBB-3B9A836CE41E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0565B-8A98-DC04-F0F6-5B81210DBF15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صفحه آرایی با </a:t>
              </a:r>
              <a:r>
                <a:rPr lang="en-US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Grid</a:t>
              </a:r>
              <a:endParaRPr lang="fa-IR" sz="3200" b="1" i="0" dirty="0">
                <a:solidFill>
                  <a:srgbClr val="00B0F0"/>
                </a:solidFill>
                <a:effectLst/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2305-BB1B-2811-5354-74B283D832D8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AutoShape 2" descr="Example of justify-items set to stretch">
            <a:extLst>
              <a:ext uri="{FF2B5EF4-FFF2-40B4-BE49-F238E27FC236}">
                <a16:creationId xmlns:a16="http://schemas.microsoft.com/office/drawing/2014/main" id="{C4D49E76-FF9E-EB0F-FE78-858EA0CC85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3888" y="2695575"/>
            <a:ext cx="332422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15CB17-5E6A-2FDA-BFAF-A9C40D4C5126}"/>
              </a:ext>
            </a:extLst>
          </p:cNvPr>
          <p:cNvSpPr txBox="1"/>
          <p:nvPr/>
        </p:nvSpPr>
        <p:spPr>
          <a:xfrm>
            <a:off x="7172130" y="2175949"/>
            <a:ext cx="476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latin typeface="IRANSansX" pitchFamily="2" charset="-78"/>
                <a:cs typeface="IRANSansX" pitchFamily="2" charset="-78"/>
              </a:rPr>
              <a:t>تعیین مکان کانتینر در فضای گرید به صورت افقی</a:t>
            </a:r>
            <a:endParaRPr lang="en-US" dirty="0">
              <a:latin typeface="IRANSansX" pitchFamily="2" charset="-78"/>
              <a:cs typeface="IRANSansX" pitchFamily="2" charset="-78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6696A5-40D9-4402-692E-E17F8DEC5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937" y="687966"/>
            <a:ext cx="2844014" cy="185731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F4812D5-5D3A-6934-98DC-A4E5F9662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938" y="2623444"/>
            <a:ext cx="2844014" cy="194976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E154111-0CD5-5E09-7291-FCE68E4B0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938" y="4776372"/>
            <a:ext cx="2844014" cy="185731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3E05D5A-76E9-C90E-D915-E0F43D8962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3785" y="710460"/>
            <a:ext cx="2844014" cy="185731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BEA1849-6E7E-CC3A-B80B-45048C132D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63784" y="2684904"/>
            <a:ext cx="2985573" cy="194976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2C4530C-14D9-6B54-3737-D1C8F5F0FC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79140" y="4751795"/>
            <a:ext cx="2970217" cy="193973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625A2B1-E0F3-2B66-FAEE-04C7A98C2E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13251" y="4776372"/>
            <a:ext cx="2970217" cy="19397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9EC2713-120E-0747-01B8-C809DF825CAA}"/>
              </a:ext>
            </a:extLst>
          </p:cNvPr>
          <p:cNvSpPr txBox="1"/>
          <p:nvPr/>
        </p:nvSpPr>
        <p:spPr>
          <a:xfrm>
            <a:off x="6286500" y="2677794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dirty="0">
                <a:solidFill>
                  <a:srgbClr val="72E0D1"/>
                </a:solidFill>
                <a:effectLst/>
                <a:latin typeface="SFMono-Regular"/>
              </a:rPr>
              <a:t>justify-content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78474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E5F640-ADF7-022C-6FBB-3B9A836CE41E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0565B-8A98-DC04-F0F6-5B81210DBF15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صفحه آرایی با </a:t>
              </a:r>
              <a:r>
                <a:rPr lang="en-US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Grid</a:t>
              </a:r>
              <a:endParaRPr lang="fa-IR" sz="3200" b="1" i="0" dirty="0">
                <a:solidFill>
                  <a:srgbClr val="00B0F0"/>
                </a:solidFill>
                <a:effectLst/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2305-BB1B-2811-5354-74B283D832D8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AutoShape 2" descr="Example of justify-items set to stretch">
            <a:extLst>
              <a:ext uri="{FF2B5EF4-FFF2-40B4-BE49-F238E27FC236}">
                <a16:creationId xmlns:a16="http://schemas.microsoft.com/office/drawing/2014/main" id="{C4D49E76-FF9E-EB0F-FE78-858EA0CC85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3888" y="2695575"/>
            <a:ext cx="332422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2CC8A4-176D-16AE-965E-398D0FF4D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241" y="0"/>
            <a:ext cx="2540061" cy="26955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8F7DABC-D815-28CD-37CE-CBEB300EB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7523" y="22037"/>
            <a:ext cx="2540060" cy="269557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2845AAA-EEB6-B3F2-2A6F-5EA1BCA811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706" y="2705768"/>
            <a:ext cx="2634267" cy="279554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3D2CD92-BE86-F1E1-0A38-8218282394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18040" y="2717611"/>
            <a:ext cx="2623108" cy="278370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7365B40-DD7F-002F-9A5F-A5C4048012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66836" y="2705768"/>
            <a:ext cx="2603246" cy="276262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7CFA9C8-FD38-A2B6-2D9E-D567B1FAB9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68646" y="54457"/>
            <a:ext cx="2603246" cy="276262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60A22D1-AEE2-7F03-3812-3814D198E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27439" y="1787931"/>
            <a:ext cx="2657086" cy="28197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4E03F5-0554-B4B5-38E7-1208F34F4030}"/>
              </a:ext>
            </a:extLst>
          </p:cNvPr>
          <p:cNvSpPr txBox="1"/>
          <p:nvPr/>
        </p:nvSpPr>
        <p:spPr>
          <a:xfrm>
            <a:off x="3710473" y="5688676"/>
            <a:ext cx="505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latin typeface="IRANSansX" pitchFamily="2" charset="-78"/>
                <a:cs typeface="IRANSansX" pitchFamily="2" charset="-78"/>
              </a:rPr>
              <a:t>تعیین مکان کانتینر در فضای گرید به صورت عمودی</a:t>
            </a:r>
            <a:endParaRPr lang="en-US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64F6A0-4192-FB3D-1EA6-F708F804DE6E}"/>
              </a:ext>
            </a:extLst>
          </p:cNvPr>
          <p:cNvSpPr txBox="1"/>
          <p:nvPr/>
        </p:nvSpPr>
        <p:spPr>
          <a:xfrm>
            <a:off x="3188737" y="6025088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dirty="0">
                <a:solidFill>
                  <a:srgbClr val="72E0D1"/>
                </a:solidFill>
                <a:effectLst/>
                <a:latin typeface="SFMono-Regular"/>
              </a:rPr>
              <a:t>align-content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26085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E5F640-ADF7-022C-6FBB-3B9A836CE41E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0565B-8A98-DC04-F0F6-5B81210DBF15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صفحه آرایی با </a:t>
              </a:r>
              <a:r>
                <a:rPr lang="en-US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Grid</a:t>
              </a:r>
              <a:endParaRPr lang="fa-IR" sz="3200" b="1" i="0" dirty="0">
                <a:solidFill>
                  <a:srgbClr val="00B0F0"/>
                </a:solidFill>
                <a:effectLst/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2305-BB1B-2811-5354-74B283D832D8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AutoShape 2" descr="Example of justify-items set to stretch">
            <a:extLst>
              <a:ext uri="{FF2B5EF4-FFF2-40B4-BE49-F238E27FC236}">
                <a16:creationId xmlns:a16="http://schemas.microsoft.com/office/drawing/2014/main" id="{C4D49E76-FF9E-EB0F-FE78-858EA0CC85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3888" y="2695575"/>
            <a:ext cx="332422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4E03F5-0554-B4B5-38E7-1208F34F4030}"/>
              </a:ext>
            </a:extLst>
          </p:cNvPr>
          <p:cNvSpPr txBox="1"/>
          <p:nvPr/>
        </p:nvSpPr>
        <p:spPr>
          <a:xfrm>
            <a:off x="2543371" y="5023531"/>
            <a:ext cx="634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latin typeface="IRANSansX" pitchFamily="2" charset="-78"/>
                <a:cs typeface="IRANSansX" pitchFamily="2" charset="-78"/>
              </a:rPr>
              <a:t>تعیین مکان درون یک سلول به صورت عمودی و افقی برای یک آیتم</a:t>
            </a:r>
            <a:endParaRPr lang="en-US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64F6A0-4192-FB3D-1EA6-F708F804DE6E}"/>
              </a:ext>
            </a:extLst>
          </p:cNvPr>
          <p:cNvSpPr txBox="1"/>
          <p:nvPr/>
        </p:nvSpPr>
        <p:spPr>
          <a:xfrm>
            <a:off x="5697312" y="1794688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72E0D1"/>
                </a:solidFill>
                <a:latin typeface="SFMono-Regular"/>
              </a:rPr>
              <a:t>Align-self</a:t>
            </a:r>
            <a:endParaRPr lang="en-US" sz="32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5E6C618-CD70-6482-B987-F91B818F1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10" y="2333907"/>
            <a:ext cx="4667250" cy="2057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D17F8-5EDD-F773-246B-3F0EDBD9A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7671" y="2333907"/>
            <a:ext cx="4667250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409230-08BB-89DF-461A-53A7A42D09C4}"/>
              </a:ext>
            </a:extLst>
          </p:cNvPr>
          <p:cNvSpPr txBox="1"/>
          <p:nvPr/>
        </p:nvSpPr>
        <p:spPr>
          <a:xfrm>
            <a:off x="-255035" y="1831271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72E0D1"/>
                </a:solidFill>
                <a:latin typeface="SFMono-Regular"/>
              </a:rPr>
              <a:t>justify-self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29095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3C2835A-3B62-8076-3C57-77EAB8C11913}"/>
              </a:ext>
            </a:extLst>
          </p:cNvPr>
          <p:cNvSpPr/>
          <p:nvPr/>
        </p:nvSpPr>
        <p:spPr>
          <a:xfrm>
            <a:off x="6361144" y="5735650"/>
            <a:ext cx="3215177" cy="332044"/>
          </a:xfrm>
          <a:custGeom>
            <a:avLst/>
            <a:gdLst>
              <a:gd name="connsiteX0" fmla="*/ 0 w 3215177"/>
              <a:gd name="connsiteY0" fmla="*/ 0 h 332044"/>
              <a:gd name="connsiteX1" fmla="*/ 471559 w 3215177"/>
              <a:gd name="connsiteY1" fmla="*/ 0 h 332044"/>
              <a:gd name="connsiteX2" fmla="*/ 1071726 w 3215177"/>
              <a:gd name="connsiteY2" fmla="*/ 0 h 332044"/>
              <a:gd name="connsiteX3" fmla="*/ 1543285 w 3215177"/>
              <a:gd name="connsiteY3" fmla="*/ 0 h 332044"/>
              <a:gd name="connsiteX4" fmla="*/ 2111300 w 3215177"/>
              <a:gd name="connsiteY4" fmla="*/ 0 h 332044"/>
              <a:gd name="connsiteX5" fmla="*/ 2647162 w 3215177"/>
              <a:gd name="connsiteY5" fmla="*/ 0 h 332044"/>
              <a:gd name="connsiteX6" fmla="*/ 3215177 w 3215177"/>
              <a:gd name="connsiteY6" fmla="*/ 0 h 332044"/>
              <a:gd name="connsiteX7" fmla="*/ 3215177 w 3215177"/>
              <a:gd name="connsiteY7" fmla="*/ 332044 h 332044"/>
              <a:gd name="connsiteX8" fmla="*/ 2711466 w 3215177"/>
              <a:gd name="connsiteY8" fmla="*/ 332044 h 332044"/>
              <a:gd name="connsiteX9" fmla="*/ 2272058 w 3215177"/>
              <a:gd name="connsiteY9" fmla="*/ 332044 h 332044"/>
              <a:gd name="connsiteX10" fmla="*/ 1768347 w 3215177"/>
              <a:gd name="connsiteY10" fmla="*/ 332044 h 332044"/>
              <a:gd name="connsiteX11" fmla="*/ 1328940 w 3215177"/>
              <a:gd name="connsiteY11" fmla="*/ 332044 h 332044"/>
              <a:gd name="connsiteX12" fmla="*/ 793077 w 3215177"/>
              <a:gd name="connsiteY12" fmla="*/ 332044 h 332044"/>
              <a:gd name="connsiteX13" fmla="*/ 0 w 3215177"/>
              <a:gd name="connsiteY13" fmla="*/ 332044 h 332044"/>
              <a:gd name="connsiteX14" fmla="*/ 0 w 3215177"/>
              <a:gd name="connsiteY14" fmla="*/ 0 h 33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15177" h="332044" fill="none" extrusionOk="0">
                <a:moveTo>
                  <a:pt x="0" y="0"/>
                </a:moveTo>
                <a:cubicBezTo>
                  <a:pt x="100347" y="-17738"/>
                  <a:pt x="326843" y="50692"/>
                  <a:pt x="471559" y="0"/>
                </a:cubicBezTo>
                <a:cubicBezTo>
                  <a:pt x="616275" y="-50692"/>
                  <a:pt x="927933" y="41768"/>
                  <a:pt x="1071726" y="0"/>
                </a:cubicBezTo>
                <a:cubicBezTo>
                  <a:pt x="1215519" y="-41768"/>
                  <a:pt x="1319589" y="44608"/>
                  <a:pt x="1543285" y="0"/>
                </a:cubicBezTo>
                <a:cubicBezTo>
                  <a:pt x="1766981" y="-44608"/>
                  <a:pt x="1836065" y="47406"/>
                  <a:pt x="2111300" y="0"/>
                </a:cubicBezTo>
                <a:cubicBezTo>
                  <a:pt x="2386536" y="-47406"/>
                  <a:pt x="2412008" y="49958"/>
                  <a:pt x="2647162" y="0"/>
                </a:cubicBezTo>
                <a:cubicBezTo>
                  <a:pt x="2882316" y="-49958"/>
                  <a:pt x="2967576" y="20265"/>
                  <a:pt x="3215177" y="0"/>
                </a:cubicBezTo>
                <a:cubicBezTo>
                  <a:pt x="3231035" y="95003"/>
                  <a:pt x="3175849" y="203496"/>
                  <a:pt x="3215177" y="332044"/>
                </a:cubicBezTo>
                <a:cubicBezTo>
                  <a:pt x="3049095" y="334616"/>
                  <a:pt x="2825244" y="321124"/>
                  <a:pt x="2711466" y="332044"/>
                </a:cubicBezTo>
                <a:cubicBezTo>
                  <a:pt x="2597688" y="342964"/>
                  <a:pt x="2391144" y="307206"/>
                  <a:pt x="2272058" y="332044"/>
                </a:cubicBezTo>
                <a:cubicBezTo>
                  <a:pt x="2152972" y="356882"/>
                  <a:pt x="1905820" y="324966"/>
                  <a:pt x="1768347" y="332044"/>
                </a:cubicBezTo>
                <a:cubicBezTo>
                  <a:pt x="1630874" y="339122"/>
                  <a:pt x="1541831" y="317228"/>
                  <a:pt x="1328940" y="332044"/>
                </a:cubicBezTo>
                <a:cubicBezTo>
                  <a:pt x="1116049" y="346860"/>
                  <a:pt x="995398" y="268770"/>
                  <a:pt x="793077" y="332044"/>
                </a:cubicBezTo>
                <a:cubicBezTo>
                  <a:pt x="590756" y="395318"/>
                  <a:pt x="329393" y="307492"/>
                  <a:pt x="0" y="332044"/>
                </a:cubicBezTo>
                <a:cubicBezTo>
                  <a:pt x="-26851" y="201769"/>
                  <a:pt x="19660" y="137284"/>
                  <a:pt x="0" y="0"/>
                </a:cubicBezTo>
                <a:close/>
              </a:path>
              <a:path w="3215177" h="332044" stroke="0" extrusionOk="0">
                <a:moveTo>
                  <a:pt x="0" y="0"/>
                </a:moveTo>
                <a:cubicBezTo>
                  <a:pt x="239515" y="-44549"/>
                  <a:pt x="375344" y="18742"/>
                  <a:pt x="503711" y="0"/>
                </a:cubicBezTo>
                <a:cubicBezTo>
                  <a:pt x="632078" y="-18742"/>
                  <a:pt x="842262" y="14204"/>
                  <a:pt x="1007422" y="0"/>
                </a:cubicBezTo>
                <a:cubicBezTo>
                  <a:pt x="1172582" y="-14204"/>
                  <a:pt x="1360973" y="58232"/>
                  <a:pt x="1575437" y="0"/>
                </a:cubicBezTo>
                <a:cubicBezTo>
                  <a:pt x="1789902" y="-58232"/>
                  <a:pt x="1906785" y="58000"/>
                  <a:pt x="2079148" y="0"/>
                </a:cubicBezTo>
                <a:cubicBezTo>
                  <a:pt x="2251511" y="-58000"/>
                  <a:pt x="2559100" y="34865"/>
                  <a:pt x="2679314" y="0"/>
                </a:cubicBezTo>
                <a:cubicBezTo>
                  <a:pt x="2799528" y="-34865"/>
                  <a:pt x="3033755" y="8787"/>
                  <a:pt x="3215177" y="0"/>
                </a:cubicBezTo>
                <a:cubicBezTo>
                  <a:pt x="3246288" y="150980"/>
                  <a:pt x="3189993" y="254533"/>
                  <a:pt x="3215177" y="332044"/>
                </a:cubicBezTo>
                <a:cubicBezTo>
                  <a:pt x="3006649" y="337327"/>
                  <a:pt x="2904842" y="281579"/>
                  <a:pt x="2679314" y="332044"/>
                </a:cubicBezTo>
                <a:cubicBezTo>
                  <a:pt x="2453786" y="382509"/>
                  <a:pt x="2355206" y="292553"/>
                  <a:pt x="2111300" y="332044"/>
                </a:cubicBezTo>
                <a:cubicBezTo>
                  <a:pt x="1867394" y="371535"/>
                  <a:pt x="1735769" y="284323"/>
                  <a:pt x="1639740" y="332044"/>
                </a:cubicBezTo>
                <a:cubicBezTo>
                  <a:pt x="1543711" y="379765"/>
                  <a:pt x="1361965" y="293367"/>
                  <a:pt x="1200333" y="332044"/>
                </a:cubicBezTo>
                <a:cubicBezTo>
                  <a:pt x="1038701" y="370721"/>
                  <a:pt x="890118" y="327431"/>
                  <a:pt x="728773" y="332044"/>
                </a:cubicBezTo>
                <a:cubicBezTo>
                  <a:pt x="567428" y="336657"/>
                  <a:pt x="274586" y="311884"/>
                  <a:pt x="0" y="332044"/>
                </a:cubicBezTo>
                <a:cubicBezTo>
                  <a:pt x="-34139" y="225913"/>
                  <a:pt x="17522" y="127062"/>
                  <a:pt x="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05676710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5B76A4-8571-70D8-C035-A8FB78E581DB}"/>
              </a:ext>
            </a:extLst>
          </p:cNvPr>
          <p:cNvSpPr/>
          <p:nvPr/>
        </p:nvSpPr>
        <p:spPr>
          <a:xfrm>
            <a:off x="4021494" y="1477676"/>
            <a:ext cx="7791061" cy="4311162"/>
          </a:xfrm>
          <a:custGeom>
            <a:avLst/>
            <a:gdLst>
              <a:gd name="connsiteX0" fmla="*/ 0 w 7791061"/>
              <a:gd name="connsiteY0" fmla="*/ 0 h 4311162"/>
              <a:gd name="connsiteX1" fmla="*/ 805076 w 7791061"/>
              <a:gd name="connsiteY1" fmla="*/ 0 h 4311162"/>
              <a:gd name="connsiteX2" fmla="*/ 1610153 w 7791061"/>
              <a:gd name="connsiteY2" fmla="*/ 0 h 4311162"/>
              <a:gd name="connsiteX3" fmla="*/ 2415229 w 7791061"/>
              <a:gd name="connsiteY3" fmla="*/ 0 h 4311162"/>
              <a:gd name="connsiteX4" fmla="*/ 3142395 w 7791061"/>
              <a:gd name="connsiteY4" fmla="*/ 0 h 4311162"/>
              <a:gd name="connsiteX5" fmla="*/ 3713739 w 7791061"/>
              <a:gd name="connsiteY5" fmla="*/ 0 h 4311162"/>
              <a:gd name="connsiteX6" fmla="*/ 4518815 w 7791061"/>
              <a:gd name="connsiteY6" fmla="*/ 0 h 4311162"/>
              <a:gd name="connsiteX7" fmla="*/ 5090160 w 7791061"/>
              <a:gd name="connsiteY7" fmla="*/ 0 h 4311162"/>
              <a:gd name="connsiteX8" fmla="*/ 5661504 w 7791061"/>
              <a:gd name="connsiteY8" fmla="*/ 0 h 4311162"/>
              <a:gd name="connsiteX9" fmla="*/ 6388670 w 7791061"/>
              <a:gd name="connsiteY9" fmla="*/ 0 h 4311162"/>
              <a:gd name="connsiteX10" fmla="*/ 6960014 w 7791061"/>
              <a:gd name="connsiteY10" fmla="*/ 0 h 4311162"/>
              <a:gd name="connsiteX11" fmla="*/ 7791061 w 7791061"/>
              <a:gd name="connsiteY11" fmla="*/ 0 h 4311162"/>
              <a:gd name="connsiteX12" fmla="*/ 7791061 w 7791061"/>
              <a:gd name="connsiteY12" fmla="*/ 615880 h 4311162"/>
              <a:gd name="connsiteX13" fmla="*/ 7791061 w 7791061"/>
              <a:gd name="connsiteY13" fmla="*/ 1231761 h 4311162"/>
              <a:gd name="connsiteX14" fmla="*/ 7791061 w 7791061"/>
              <a:gd name="connsiteY14" fmla="*/ 1718306 h 4311162"/>
              <a:gd name="connsiteX15" fmla="*/ 7791061 w 7791061"/>
              <a:gd name="connsiteY15" fmla="*/ 2377298 h 4311162"/>
              <a:gd name="connsiteX16" fmla="*/ 7791061 w 7791061"/>
              <a:gd name="connsiteY16" fmla="*/ 2993178 h 4311162"/>
              <a:gd name="connsiteX17" fmla="*/ 7791061 w 7791061"/>
              <a:gd name="connsiteY17" fmla="*/ 3522835 h 4311162"/>
              <a:gd name="connsiteX18" fmla="*/ 7791061 w 7791061"/>
              <a:gd name="connsiteY18" fmla="*/ 4311162 h 4311162"/>
              <a:gd name="connsiteX19" fmla="*/ 7141806 w 7791061"/>
              <a:gd name="connsiteY19" fmla="*/ 4311162 h 4311162"/>
              <a:gd name="connsiteX20" fmla="*/ 6648372 w 7791061"/>
              <a:gd name="connsiteY20" fmla="*/ 4311162 h 4311162"/>
              <a:gd name="connsiteX21" fmla="*/ 5921206 w 7791061"/>
              <a:gd name="connsiteY21" fmla="*/ 4311162 h 4311162"/>
              <a:gd name="connsiteX22" fmla="*/ 5505683 w 7791061"/>
              <a:gd name="connsiteY22" fmla="*/ 4311162 h 4311162"/>
              <a:gd name="connsiteX23" fmla="*/ 4700607 w 7791061"/>
              <a:gd name="connsiteY23" fmla="*/ 4311162 h 4311162"/>
              <a:gd name="connsiteX24" fmla="*/ 3973441 w 7791061"/>
              <a:gd name="connsiteY24" fmla="*/ 4311162 h 4311162"/>
              <a:gd name="connsiteX25" fmla="*/ 3480007 w 7791061"/>
              <a:gd name="connsiteY25" fmla="*/ 4311162 h 4311162"/>
              <a:gd name="connsiteX26" fmla="*/ 2908663 w 7791061"/>
              <a:gd name="connsiteY26" fmla="*/ 4311162 h 4311162"/>
              <a:gd name="connsiteX27" fmla="*/ 2181497 w 7791061"/>
              <a:gd name="connsiteY27" fmla="*/ 4311162 h 4311162"/>
              <a:gd name="connsiteX28" fmla="*/ 1765974 w 7791061"/>
              <a:gd name="connsiteY28" fmla="*/ 4311162 h 4311162"/>
              <a:gd name="connsiteX29" fmla="*/ 1272540 w 7791061"/>
              <a:gd name="connsiteY29" fmla="*/ 4311162 h 4311162"/>
              <a:gd name="connsiteX30" fmla="*/ 701195 w 7791061"/>
              <a:gd name="connsiteY30" fmla="*/ 4311162 h 4311162"/>
              <a:gd name="connsiteX31" fmla="*/ 0 w 7791061"/>
              <a:gd name="connsiteY31" fmla="*/ 4311162 h 4311162"/>
              <a:gd name="connsiteX32" fmla="*/ 0 w 7791061"/>
              <a:gd name="connsiteY32" fmla="*/ 3824617 h 4311162"/>
              <a:gd name="connsiteX33" fmla="*/ 0 w 7791061"/>
              <a:gd name="connsiteY33" fmla="*/ 3122513 h 4311162"/>
              <a:gd name="connsiteX34" fmla="*/ 0 w 7791061"/>
              <a:gd name="connsiteY34" fmla="*/ 2420410 h 4311162"/>
              <a:gd name="connsiteX35" fmla="*/ 0 w 7791061"/>
              <a:gd name="connsiteY35" fmla="*/ 1847641 h 4311162"/>
              <a:gd name="connsiteX36" fmla="*/ 0 w 7791061"/>
              <a:gd name="connsiteY36" fmla="*/ 1231761 h 4311162"/>
              <a:gd name="connsiteX37" fmla="*/ 0 w 7791061"/>
              <a:gd name="connsiteY37" fmla="*/ 529657 h 4311162"/>
              <a:gd name="connsiteX38" fmla="*/ 0 w 7791061"/>
              <a:gd name="connsiteY38" fmla="*/ 0 h 431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791061" h="4311162" extrusionOk="0">
                <a:moveTo>
                  <a:pt x="0" y="0"/>
                </a:moveTo>
                <a:cubicBezTo>
                  <a:pt x="356675" y="-10343"/>
                  <a:pt x="620679" y="-27636"/>
                  <a:pt x="805076" y="0"/>
                </a:cubicBezTo>
                <a:cubicBezTo>
                  <a:pt x="989473" y="27636"/>
                  <a:pt x="1271243" y="-10507"/>
                  <a:pt x="1610153" y="0"/>
                </a:cubicBezTo>
                <a:cubicBezTo>
                  <a:pt x="1949063" y="10507"/>
                  <a:pt x="2129603" y="-34991"/>
                  <a:pt x="2415229" y="0"/>
                </a:cubicBezTo>
                <a:cubicBezTo>
                  <a:pt x="2700855" y="34991"/>
                  <a:pt x="2824274" y="25424"/>
                  <a:pt x="3142395" y="0"/>
                </a:cubicBezTo>
                <a:cubicBezTo>
                  <a:pt x="3460516" y="-25424"/>
                  <a:pt x="3440789" y="-14475"/>
                  <a:pt x="3713739" y="0"/>
                </a:cubicBezTo>
                <a:cubicBezTo>
                  <a:pt x="3986689" y="14475"/>
                  <a:pt x="4175325" y="10555"/>
                  <a:pt x="4518815" y="0"/>
                </a:cubicBezTo>
                <a:cubicBezTo>
                  <a:pt x="4862305" y="-10555"/>
                  <a:pt x="4810284" y="-14094"/>
                  <a:pt x="5090160" y="0"/>
                </a:cubicBezTo>
                <a:cubicBezTo>
                  <a:pt x="5370037" y="14094"/>
                  <a:pt x="5377141" y="3027"/>
                  <a:pt x="5661504" y="0"/>
                </a:cubicBezTo>
                <a:cubicBezTo>
                  <a:pt x="5945867" y="-3027"/>
                  <a:pt x="6205429" y="18525"/>
                  <a:pt x="6388670" y="0"/>
                </a:cubicBezTo>
                <a:cubicBezTo>
                  <a:pt x="6571911" y="-18525"/>
                  <a:pt x="6684136" y="-7855"/>
                  <a:pt x="6960014" y="0"/>
                </a:cubicBezTo>
                <a:cubicBezTo>
                  <a:pt x="7235892" y="7855"/>
                  <a:pt x="7593754" y="-21524"/>
                  <a:pt x="7791061" y="0"/>
                </a:cubicBezTo>
                <a:cubicBezTo>
                  <a:pt x="7791402" y="206163"/>
                  <a:pt x="7774896" y="405632"/>
                  <a:pt x="7791061" y="615880"/>
                </a:cubicBezTo>
                <a:cubicBezTo>
                  <a:pt x="7807226" y="826128"/>
                  <a:pt x="7802734" y="929680"/>
                  <a:pt x="7791061" y="1231761"/>
                </a:cubicBezTo>
                <a:cubicBezTo>
                  <a:pt x="7779388" y="1533842"/>
                  <a:pt x="7782640" y="1477821"/>
                  <a:pt x="7791061" y="1718306"/>
                </a:cubicBezTo>
                <a:cubicBezTo>
                  <a:pt x="7799482" y="1958792"/>
                  <a:pt x="7800199" y="2232837"/>
                  <a:pt x="7791061" y="2377298"/>
                </a:cubicBezTo>
                <a:cubicBezTo>
                  <a:pt x="7781923" y="2521759"/>
                  <a:pt x="7816308" y="2750255"/>
                  <a:pt x="7791061" y="2993178"/>
                </a:cubicBezTo>
                <a:cubicBezTo>
                  <a:pt x="7765814" y="3236101"/>
                  <a:pt x="7781240" y="3341346"/>
                  <a:pt x="7791061" y="3522835"/>
                </a:cubicBezTo>
                <a:cubicBezTo>
                  <a:pt x="7800882" y="3704324"/>
                  <a:pt x="7772374" y="3971293"/>
                  <a:pt x="7791061" y="4311162"/>
                </a:cubicBezTo>
                <a:cubicBezTo>
                  <a:pt x="7589901" y="4309688"/>
                  <a:pt x="7369943" y="4282847"/>
                  <a:pt x="7141806" y="4311162"/>
                </a:cubicBezTo>
                <a:cubicBezTo>
                  <a:pt x="6913669" y="4339477"/>
                  <a:pt x="6878870" y="4316405"/>
                  <a:pt x="6648372" y="4311162"/>
                </a:cubicBezTo>
                <a:cubicBezTo>
                  <a:pt x="6417874" y="4305919"/>
                  <a:pt x="6164473" y="4290758"/>
                  <a:pt x="5921206" y="4311162"/>
                </a:cubicBezTo>
                <a:cubicBezTo>
                  <a:pt x="5677939" y="4331566"/>
                  <a:pt x="5665870" y="4306184"/>
                  <a:pt x="5505683" y="4311162"/>
                </a:cubicBezTo>
                <a:cubicBezTo>
                  <a:pt x="5345496" y="4316140"/>
                  <a:pt x="5088759" y="4345976"/>
                  <a:pt x="4700607" y="4311162"/>
                </a:cubicBezTo>
                <a:cubicBezTo>
                  <a:pt x="4312455" y="4276348"/>
                  <a:pt x="4162141" y="4332626"/>
                  <a:pt x="3973441" y="4311162"/>
                </a:cubicBezTo>
                <a:cubicBezTo>
                  <a:pt x="3784741" y="4289698"/>
                  <a:pt x="3633800" y="4315600"/>
                  <a:pt x="3480007" y="4311162"/>
                </a:cubicBezTo>
                <a:cubicBezTo>
                  <a:pt x="3326214" y="4306724"/>
                  <a:pt x="3137470" y="4309337"/>
                  <a:pt x="2908663" y="4311162"/>
                </a:cubicBezTo>
                <a:cubicBezTo>
                  <a:pt x="2679856" y="4312987"/>
                  <a:pt x="2388129" y="4329634"/>
                  <a:pt x="2181497" y="4311162"/>
                </a:cubicBezTo>
                <a:cubicBezTo>
                  <a:pt x="1974865" y="4292690"/>
                  <a:pt x="1973091" y="4319330"/>
                  <a:pt x="1765974" y="4311162"/>
                </a:cubicBezTo>
                <a:cubicBezTo>
                  <a:pt x="1558857" y="4302994"/>
                  <a:pt x="1470317" y="4331980"/>
                  <a:pt x="1272540" y="4311162"/>
                </a:cubicBezTo>
                <a:cubicBezTo>
                  <a:pt x="1074763" y="4290344"/>
                  <a:pt x="824709" y="4308224"/>
                  <a:pt x="701195" y="4311162"/>
                </a:cubicBezTo>
                <a:cubicBezTo>
                  <a:pt x="577681" y="4314100"/>
                  <a:pt x="215200" y="4295357"/>
                  <a:pt x="0" y="4311162"/>
                </a:cubicBezTo>
                <a:cubicBezTo>
                  <a:pt x="6232" y="4153078"/>
                  <a:pt x="-22306" y="3974907"/>
                  <a:pt x="0" y="3824617"/>
                </a:cubicBezTo>
                <a:cubicBezTo>
                  <a:pt x="22306" y="3674328"/>
                  <a:pt x="-9604" y="3265629"/>
                  <a:pt x="0" y="3122513"/>
                </a:cubicBezTo>
                <a:cubicBezTo>
                  <a:pt x="9604" y="2979397"/>
                  <a:pt x="11402" y="2738676"/>
                  <a:pt x="0" y="2420410"/>
                </a:cubicBezTo>
                <a:cubicBezTo>
                  <a:pt x="-11402" y="2102144"/>
                  <a:pt x="26438" y="2014802"/>
                  <a:pt x="0" y="1847641"/>
                </a:cubicBezTo>
                <a:cubicBezTo>
                  <a:pt x="-26438" y="1680480"/>
                  <a:pt x="-21749" y="1455255"/>
                  <a:pt x="0" y="1231761"/>
                </a:cubicBezTo>
                <a:cubicBezTo>
                  <a:pt x="21749" y="1008267"/>
                  <a:pt x="-24598" y="733916"/>
                  <a:pt x="0" y="529657"/>
                </a:cubicBezTo>
                <a:cubicBezTo>
                  <a:pt x="24598" y="325398"/>
                  <a:pt x="-22697" y="22279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extLst>
              <a:ext uri="{C807C97D-BFC1-408E-A445-0C87EB9F89A2}">
                <ask:lineSketchStyleProps xmlns:ask="http://schemas.microsoft.com/office/drawing/2018/sketchyshapes" sd="317094679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E5F640-ADF7-022C-6FBB-3B9A836CE41E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0565B-8A98-DC04-F0F6-5B81210DBF15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3200" b="1" i="0" dirty="0">
                  <a:solidFill>
                    <a:srgbClr val="00B0F0"/>
                  </a:solidFill>
                  <a:effectLst/>
                  <a:latin typeface="IRANSansX" pitchFamily="2" charset="-78"/>
                  <a:cs typeface="IRANSansX" pitchFamily="2" charset="-78"/>
                </a:rPr>
                <a:t>طراحی ریسپانسیو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2305-BB1B-2811-5354-74B283D832D8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2BCA6CA-1DF4-AEEE-B62C-338A71A27606}"/>
              </a:ext>
            </a:extLst>
          </p:cNvPr>
          <p:cNvSpPr/>
          <p:nvPr/>
        </p:nvSpPr>
        <p:spPr>
          <a:xfrm>
            <a:off x="718457" y="755780"/>
            <a:ext cx="2883159" cy="5365102"/>
          </a:xfrm>
          <a:custGeom>
            <a:avLst/>
            <a:gdLst>
              <a:gd name="connsiteX0" fmla="*/ 0 w 2883159"/>
              <a:gd name="connsiteY0" fmla="*/ 0 h 5365102"/>
              <a:gd name="connsiteX1" fmla="*/ 634295 w 2883159"/>
              <a:gd name="connsiteY1" fmla="*/ 0 h 5365102"/>
              <a:gd name="connsiteX2" fmla="*/ 1268590 w 2883159"/>
              <a:gd name="connsiteY2" fmla="*/ 0 h 5365102"/>
              <a:gd name="connsiteX3" fmla="*/ 1902885 w 2883159"/>
              <a:gd name="connsiteY3" fmla="*/ 0 h 5365102"/>
              <a:gd name="connsiteX4" fmla="*/ 2883159 w 2883159"/>
              <a:gd name="connsiteY4" fmla="*/ 0 h 5365102"/>
              <a:gd name="connsiteX5" fmla="*/ 2883159 w 2883159"/>
              <a:gd name="connsiteY5" fmla="*/ 616987 h 5365102"/>
              <a:gd name="connsiteX6" fmla="*/ 2883159 w 2883159"/>
              <a:gd name="connsiteY6" fmla="*/ 1287624 h 5365102"/>
              <a:gd name="connsiteX7" fmla="*/ 2883159 w 2883159"/>
              <a:gd name="connsiteY7" fmla="*/ 1958262 h 5365102"/>
              <a:gd name="connsiteX8" fmla="*/ 2883159 w 2883159"/>
              <a:gd name="connsiteY8" fmla="*/ 2521598 h 5365102"/>
              <a:gd name="connsiteX9" fmla="*/ 2883159 w 2883159"/>
              <a:gd name="connsiteY9" fmla="*/ 3138585 h 5365102"/>
              <a:gd name="connsiteX10" fmla="*/ 2883159 w 2883159"/>
              <a:gd name="connsiteY10" fmla="*/ 3809222 h 5365102"/>
              <a:gd name="connsiteX11" fmla="*/ 2883159 w 2883159"/>
              <a:gd name="connsiteY11" fmla="*/ 4372558 h 5365102"/>
              <a:gd name="connsiteX12" fmla="*/ 2883159 w 2883159"/>
              <a:gd name="connsiteY12" fmla="*/ 5365102 h 5365102"/>
              <a:gd name="connsiteX13" fmla="*/ 2306527 w 2883159"/>
              <a:gd name="connsiteY13" fmla="*/ 5365102 h 5365102"/>
              <a:gd name="connsiteX14" fmla="*/ 1816390 w 2883159"/>
              <a:gd name="connsiteY14" fmla="*/ 5365102 h 5365102"/>
              <a:gd name="connsiteX15" fmla="*/ 1210927 w 2883159"/>
              <a:gd name="connsiteY15" fmla="*/ 5365102 h 5365102"/>
              <a:gd name="connsiteX16" fmla="*/ 691958 w 2883159"/>
              <a:gd name="connsiteY16" fmla="*/ 5365102 h 5365102"/>
              <a:gd name="connsiteX17" fmla="*/ 0 w 2883159"/>
              <a:gd name="connsiteY17" fmla="*/ 5365102 h 5365102"/>
              <a:gd name="connsiteX18" fmla="*/ 0 w 2883159"/>
              <a:gd name="connsiteY18" fmla="*/ 4640813 h 5365102"/>
              <a:gd name="connsiteX19" fmla="*/ 0 w 2883159"/>
              <a:gd name="connsiteY19" fmla="*/ 3916524 h 5365102"/>
              <a:gd name="connsiteX20" fmla="*/ 0 w 2883159"/>
              <a:gd name="connsiteY20" fmla="*/ 3192236 h 5365102"/>
              <a:gd name="connsiteX21" fmla="*/ 0 w 2883159"/>
              <a:gd name="connsiteY21" fmla="*/ 2682551 h 5365102"/>
              <a:gd name="connsiteX22" fmla="*/ 0 w 2883159"/>
              <a:gd name="connsiteY22" fmla="*/ 2065564 h 5365102"/>
              <a:gd name="connsiteX23" fmla="*/ 0 w 2883159"/>
              <a:gd name="connsiteY23" fmla="*/ 1287624 h 5365102"/>
              <a:gd name="connsiteX24" fmla="*/ 0 w 2883159"/>
              <a:gd name="connsiteY24" fmla="*/ 670638 h 5365102"/>
              <a:gd name="connsiteX25" fmla="*/ 0 w 2883159"/>
              <a:gd name="connsiteY25" fmla="*/ 0 h 5365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83159" h="5365102" extrusionOk="0">
                <a:moveTo>
                  <a:pt x="0" y="0"/>
                </a:moveTo>
                <a:cubicBezTo>
                  <a:pt x="239685" y="6804"/>
                  <a:pt x="410034" y="21180"/>
                  <a:pt x="634295" y="0"/>
                </a:cubicBezTo>
                <a:cubicBezTo>
                  <a:pt x="858556" y="-21180"/>
                  <a:pt x="1141488" y="-2713"/>
                  <a:pt x="1268590" y="0"/>
                </a:cubicBezTo>
                <a:cubicBezTo>
                  <a:pt x="1395692" y="2713"/>
                  <a:pt x="1767969" y="-22462"/>
                  <a:pt x="1902885" y="0"/>
                </a:cubicBezTo>
                <a:cubicBezTo>
                  <a:pt x="2037802" y="22462"/>
                  <a:pt x="2606555" y="8757"/>
                  <a:pt x="2883159" y="0"/>
                </a:cubicBezTo>
                <a:cubicBezTo>
                  <a:pt x="2889181" y="292363"/>
                  <a:pt x="2900810" y="418754"/>
                  <a:pt x="2883159" y="616987"/>
                </a:cubicBezTo>
                <a:cubicBezTo>
                  <a:pt x="2865508" y="815220"/>
                  <a:pt x="2908227" y="1059663"/>
                  <a:pt x="2883159" y="1287624"/>
                </a:cubicBezTo>
                <a:cubicBezTo>
                  <a:pt x="2858091" y="1515585"/>
                  <a:pt x="2899213" y="1671905"/>
                  <a:pt x="2883159" y="1958262"/>
                </a:cubicBezTo>
                <a:cubicBezTo>
                  <a:pt x="2867105" y="2244619"/>
                  <a:pt x="2891045" y="2334715"/>
                  <a:pt x="2883159" y="2521598"/>
                </a:cubicBezTo>
                <a:cubicBezTo>
                  <a:pt x="2875273" y="2708481"/>
                  <a:pt x="2882428" y="2935822"/>
                  <a:pt x="2883159" y="3138585"/>
                </a:cubicBezTo>
                <a:cubicBezTo>
                  <a:pt x="2883890" y="3341348"/>
                  <a:pt x="2851787" y="3483861"/>
                  <a:pt x="2883159" y="3809222"/>
                </a:cubicBezTo>
                <a:cubicBezTo>
                  <a:pt x="2914531" y="4134583"/>
                  <a:pt x="2864681" y="4138108"/>
                  <a:pt x="2883159" y="4372558"/>
                </a:cubicBezTo>
                <a:cubicBezTo>
                  <a:pt x="2901637" y="4607008"/>
                  <a:pt x="2889466" y="4894503"/>
                  <a:pt x="2883159" y="5365102"/>
                </a:cubicBezTo>
                <a:cubicBezTo>
                  <a:pt x="2733873" y="5390659"/>
                  <a:pt x="2500223" y="5361600"/>
                  <a:pt x="2306527" y="5365102"/>
                </a:cubicBezTo>
                <a:cubicBezTo>
                  <a:pt x="2112831" y="5368604"/>
                  <a:pt x="1940958" y="5369925"/>
                  <a:pt x="1816390" y="5365102"/>
                </a:cubicBezTo>
                <a:cubicBezTo>
                  <a:pt x="1691822" y="5360279"/>
                  <a:pt x="1494479" y="5374123"/>
                  <a:pt x="1210927" y="5365102"/>
                </a:cubicBezTo>
                <a:cubicBezTo>
                  <a:pt x="927375" y="5356081"/>
                  <a:pt x="949654" y="5389594"/>
                  <a:pt x="691958" y="5365102"/>
                </a:cubicBezTo>
                <a:cubicBezTo>
                  <a:pt x="434262" y="5340610"/>
                  <a:pt x="230641" y="5381887"/>
                  <a:pt x="0" y="5365102"/>
                </a:cubicBezTo>
                <a:cubicBezTo>
                  <a:pt x="-11857" y="5219890"/>
                  <a:pt x="25145" y="4800513"/>
                  <a:pt x="0" y="4640813"/>
                </a:cubicBezTo>
                <a:cubicBezTo>
                  <a:pt x="-25145" y="4481113"/>
                  <a:pt x="-19094" y="4199481"/>
                  <a:pt x="0" y="3916524"/>
                </a:cubicBezTo>
                <a:cubicBezTo>
                  <a:pt x="19094" y="3633567"/>
                  <a:pt x="18159" y="3432469"/>
                  <a:pt x="0" y="3192236"/>
                </a:cubicBezTo>
                <a:cubicBezTo>
                  <a:pt x="-18159" y="2952003"/>
                  <a:pt x="9809" y="2827281"/>
                  <a:pt x="0" y="2682551"/>
                </a:cubicBezTo>
                <a:cubicBezTo>
                  <a:pt x="-9809" y="2537821"/>
                  <a:pt x="-22805" y="2329272"/>
                  <a:pt x="0" y="2065564"/>
                </a:cubicBezTo>
                <a:cubicBezTo>
                  <a:pt x="22805" y="1801856"/>
                  <a:pt x="30737" y="1497486"/>
                  <a:pt x="0" y="1287624"/>
                </a:cubicBezTo>
                <a:cubicBezTo>
                  <a:pt x="-30737" y="1077762"/>
                  <a:pt x="20074" y="946714"/>
                  <a:pt x="0" y="670638"/>
                </a:cubicBezTo>
                <a:cubicBezTo>
                  <a:pt x="-20074" y="394562"/>
                  <a:pt x="6042" y="219529"/>
                  <a:pt x="0" y="0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094679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A3BD06-C41D-2B78-03C5-4DD17AC6DEE9}"/>
              </a:ext>
            </a:extLst>
          </p:cNvPr>
          <p:cNvSpPr/>
          <p:nvPr/>
        </p:nvSpPr>
        <p:spPr>
          <a:xfrm>
            <a:off x="1948542" y="5646546"/>
            <a:ext cx="284585" cy="284585"/>
          </a:xfrm>
          <a:custGeom>
            <a:avLst/>
            <a:gdLst>
              <a:gd name="connsiteX0" fmla="*/ 0 w 284585"/>
              <a:gd name="connsiteY0" fmla="*/ 142293 h 284585"/>
              <a:gd name="connsiteX1" fmla="*/ 142293 w 284585"/>
              <a:gd name="connsiteY1" fmla="*/ 0 h 284585"/>
              <a:gd name="connsiteX2" fmla="*/ 284586 w 284585"/>
              <a:gd name="connsiteY2" fmla="*/ 142293 h 284585"/>
              <a:gd name="connsiteX3" fmla="*/ 142293 w 284585"/>
              <a:gd name="connsiteY3" fmla="*/ 284586 h 284585"/>
              <a:gd name="connsiteX4" fmla="*/ 0 w 284585"/>
              <a:gd name="connsiteY4" fmla="*/ 142293 h 28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585" h="284585" extrusionOk="0">
                <a:moveTo>
                  <a:pt x="0" y="142293"/>
                </a:moveTo>
                <a:cubicBezTo>
                  <a:pt x="6609" y="78100"/>
                  <a:pt x="50052" y="11681"/>
                  <a:pt x="142293" y="0"/>
                </a:cubicBezTo>
                <a:cubicBezTo>
                  <a:pt x="215184" y="-12402"/>
                  <a:pt x="283000" y="64677"/>
                  <a:pt x="284586" y="142293"/>
                </a:cubicBezTo>
                <a:cubicBezTo>
                  <a:pt x="278536" y="214614"/>
                  <a:pt x="210724" y="274646"/>
                  <a:pt x="142293" y="284586"/>
                </a:cubicBezTo>
                <a:cubicBezTo>
                  <a:pt x="64144" y="282799"/>
                  <a:pt x="-12013" y="219260"/>
                  <a:pt x="0" y="142293"/>
                </a:cubicBezTo>
                <a:close/>
              </a:path>
            </a:pathLst>
          </a:custGeom>
          <a:noFill/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95414436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3AE6E5A-680A-7123-23FD-1A9465028609}"/>
              </a:ext>
            </a:extLst>
          </p:cNvPr>
          <p:cNvSpPr/>
          <p:nvPr/>
        </p:nvSpPr>
        <p:spPr>
          <a:xfrm>
            <a:off x="1677955" y="926869"/>
            <a:ext cx="1110343" cy="168790"/>
          </a:xfrm>
          <a:custGeom>
            <a:avLst/>
            <a:gdLst>
              <a:gd name="connsiteX0" fmla="*/ 0 w 1110343"/>
              <a:gd name="connsiteY0" fmla="*/ 28132 h 168790"/>
              <a:gd name="connsiteX1" fmla="*/ 28132 w 1110343"/>
              <a:gd name="connsiteY1" fmla="*/ 0 h 168790"/>
              <a:gd name="connsiteX2" fmla="*/ 534090 w 1110343"/>
              <a:gd name="connsiteY2" fmla="*/ 0 h 168790"/>
              <a:gd name="connsiteX3" fmla="*/ 1082211 w 1110343"/>
              <a:gd name="connsiteY3" fmla="*/ 0 h 168790"/>
              <a:gd name="connsiteX4" fmla="*/ 1110343 w 1110343"/>
              <a:gd name="connsiteY4" fmla="*/ 28132 h 168790"/>
              <a:gd name="connsiteX5" fmla="*/ 1110343 w 1110343"/>
              <a:gd name="connsiteY5" fmla="*/ 140658 h 168790"/>
              <a:gd name="connsiteX6" fmla="*/ 1082211 w 1110343"/>
              <a:gd name="connsiteY6" fmla="*/ 168790 h 168790"/>
              <a:gd name="connsiteX7" fmla="*/ 544631 w 1110343"/>
              <a:gd name="connsiteY7" fmla="*/ 168790 h 168790"/>
              <a:gd name="connsiteX8" fmla="*/ 28132 w 1110343"/>
              <a:gd name="connsiteY8" fmla="*/ 168790 h 168790"/>
              <a:gd name="connsiteX9" fmla="*/ 0 w 1110343"/>
              <a:gd name="connsiteY9" fmla="*/ 140658 h 168790"/>
              <a:gd name="connsiteX10" fmla="*/ 0 w 1110343"/>
              <a:gd name="connsiteY10" fmla="*/ 28132 h 16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343" h="168790" extrusionOk="0">
                <a:moveTo>
                  <a:pt x="0" y="28132"/>
                </a:moveTo>
                <a:cubicBezTo>
                  <a:pt x="-132" y="15044"/>
                  <a:pt x="11180" y="-2896"/>
                  <a:pt x="28132" y="0"/>
                </a:cubicBezTo>
                <a:cubicBezTo>
                  <a:pt x="270253" y="15388"/>
                  <a:pt x="383411" y="-3157"/>
                  <a:pt x="534090" y="0"/>
                </a:cubicBezTo>
                <a:cubicBezTo>
                  <a:pt x="684769" y="3157"/>
                  <a:pt x="904657" y="-18516"/>
                  <a:pt x="1082211" y="0"/>
                </a:cubicBezTo>
                <a:cubicBezTo>
                  <a:pt x="1097420" y="-577"/>
                  <a:pt x="1112782" y="15400"/>
                  <a:pt x="1110343" y="28132"/>
                </a:cubicBezTo>
                <a:cubicBezTo>
                  <a:pt x="1107522" y="72210"/>
                  <a:pt x="1115100" y="109282"/>
                  <a:pt x="1110343" y="140658"/>
                </a:cubicBezTo>
                <a:cubicBezTo>
                  <a:pt x="1109873" y="156391"/>
                  <a:pt x="1097082" y="167111"/>
                  <a:pt x="1082211" y="168790"/>
                </a:cubicBezTo>
                <a:cubicBezTo>
                  <a:pt x="903298" y="192288"/>
                  <a:pt x="726409" y="169607"/>
                  <a:pt x="544631" y="168790"/>
                </a:cubicBezTo>
                <a:cubicBezTo>
                  <a:pt x="362853" y="167973"/>
                  <a:pt x="278478" y="155994"/>
                  <a:pt x="28132" y="168790"/>
                </a:cubicBezTo>
                <a:cubicBezTo>
                  <a:pt x="13370" y="167506"/>
                  <a:pt x="3468" y="156697"/>
                  <a:pt x="0" y="140658"/>
                </a:cubicBezTo>
                <a:cubicBezTo>
                  <a:pt x="4833" y="115852"/>
                  <a:pt x="-118" y="57786"/>
                  <a:pt x="0" y="28132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170045098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0C4E14-6E90-A163-026E-C5E7276301CD}"/>
              </a:ext>
            </a:extLst>
          </p:cNvPr>
          <p:cNvSpPr/>
          <p:nvPr/>
        </p:nvSpPr>
        <p:spPr>
          <a:xfrm>
            <a:off x="877078" y="1567543"/>
            <a:ext cx="2575249" cy="1110343"/>
          </a:xfrm>
          <a:custGeom>
            <a:avLst/>
            <a:gdLst>
              <a:gd name="connsiteX0" fmla="*/ 0 w 2575249"/>
              <a:gd name="connsiteY0" fmla="*/ 0 h 1110343"/>
              <a:gd name="connsiteX1" fmla="*/ 566555 w 2575249"/>
              <a:gd name="connsiteY1" fmla="*/ 0 h 1110343"/>
              <a:gd name="connsiteX2" fmla="*/ 1236120 w 2575249"/>
              <a:gd name="connsiteY2" fmla="*/ 0 h 1110343"/>
              <a:gd name="connsiteX3" fmla="*/ 1905684 w 2575249"/>
              <a:gd name="connsiteY3" fmla="*/ 0 h 1110343"/>
              <a:gd name="connsiteX4" fmla="*/ 2575249 w 2575249"/>
              <a:gd name="connsiteY4" fmla="*/ 0 h 1110343"/>
              <a:gd name="connsiteX5" fmla="*/ 2575249 w 2575249"/>
              <a:gd name="connsiteY5" fmla="*/ 544068 h 1110343"/>
              <a:gd name="connsiteX6" fmla="*/ 2575249 w 2575249"/>
              <a:gd name="connsiteY6" fmla="*/ 1110343 h 1110343"/>
              <a:gd name="connsiteX7" fmla="*/ 1879932 w 2575249"/>
              <a:gd name="connsiteY7" fmla="*/ 1110343 h 1110343"/>
              <a:gd name="connsiteX8" fmla="*/ 1287625 w 2575249"/>
              <a:gd name="connsiteY8" fmla="*/ 1110343 h 1110343"/>
              <a:gd name="connsiteX9" fmla="*/ 643812 w 2575249"/>
              <a:gd name="connsiteY9" fmla="*/ 1110343 h 1110343"/>
              <a:gd name="connsiteX10" fmla="*/ 0 w 2575249"/>
              <a:gd name="connsiteY10" fmla="*/ 1110343 h 1110343"/>
              <a:gd name="connsiteX11" fmla="*/ 0 w 2575249"/>
              <a:gd name="connsiteY11" fmla="*/ 566275 h 1110343"/>
              <a:gd name="connsiteX12" fmla="*/ 0 w 2575249"/>
              <a:gd name="connsiteY12" fmla="*/ 0 h 111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75249" h="1110343" extrusionOk="0">
                <a:moveTo>
                  <a:pt x="0" y="0"/>
                </a:moveTo>
                <a:cubicBezTo>
                  <a:pt x="245427" y="-17970"/>
                  <a:pt x="316533" y="-4206"/>
                  <a:pt x="566555" y="0"/>
                </a:cubicBezTo>
                <a:cubicBezTo>
                  <a:pt x="816578" y="4206"/>
                  <a:pt x="999698" y="22994"/>
                  <a:pt x="1236120" y="0"/>
                </a:cubicBezTo>
                <a:cubicBezTo>
                  <a:pt x="1472542" y="-22994"/>
                  <a:pt x="1751142" y="16857"/>
                  <a:pt x="1905684" y="0"/>
                </a:cubicBezTo>
                <a:cubicBezTo>
                  <a:pt x="2060226" y="-16857"/>
                  <a:pt x="2400711" y="12684"/>
                  <a:pt x="2575249" y="0"/>
                </a:cubicBezTo>
                <a:cubicBezTo>
                  <a:pt x="2590585" y="131845"/>
                  <a:pt x="2548987" y="280505"/>
                  <a:pt x="2575249" y="544068"/>
                </a:cubicBezTo>
                <a:cubicBezTo>
                  <a:pt x="2601511" y="807631"/>
                  <a:pt x="2568225" y="834959"/>
                  <a:pt x="2575249" y="1110343"/>
                </a:cubicBezTo>
                <a:cubicBezTo>
                  <a:pt x="2393299" y="1136530"/>
                  <a:pt x="2162256" y="1099130"/>
                  <a:pt x="1879932" y="1110343"/>
                </a:cubicBezTo>
                <a:cubicBezTo>
                  <a:pt x="1597608" y="1121556"/>
                  <a:pt x="1526080" y="1116747"/>
                  <a:pt x="1287625" y="1110343"/>
                </a:cubicBezTo>
                <a:cubicBezTo>
                  <a:pt x="1049170" y="1103939"/>
                  <a:pt x="834747" y="1096099"/>
                  <a:pt x="643812" y="1110343"/>
                </a:cubicBezTo>
                <a:cubicBezTo>
                  <a:pt x="452877" y="1124587"/>
                  <a:pt x="222991" y="1109478"/>
                  <a:pt x="0" y="1110343"/>
                </a:cubicBezTo>
                <a:cubicBezTo>
                  <a:pt x="12019" y="923648"/>
                  <a:pt x="9239" y="714552"/>
                  <a:pt x="0" y="566275"/>
                </a:cubicBezTo>
                <a:cubicBezTo>
                  <a:pt x="-9239" y="417998"/>
                  <a:pt x="-20118" y="271359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5904667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84A12E-2286-8A87-B024-E784512A831E}"/>
              </a:ext>
            </a:extLst>
          </p:cNvPr>
          <p:cNvSpPr/>
          <p:nvPr/>
        </p:nvSpPr>
        <p:spPr>
          <a:xfrm>
            <a:off x="877078" y="2790720"/>
            <a:ext cx="2575249" cy="1110343"/>
          </a:xfrm>
          <a:custGeom>
            <a:avLst/>
            <a:gdLst>
              <a:gd name="connsiteX0" fmla="*/ 0 w 2575249"/>
              <a:gd name="connsiteY0" fmla="*/ 0 h 1110343"/>
              <a:gd name="connsiteX1" fmla="*/ 643812 w 2575249"/>
              <a:gd name="connsiteY1" fmla="*/ 0 h 1110343"/>
              <a:gd name="connsiteX2" fmla="*/ 1236120 w 2575249"/>
              <a:gd name="connsiteY2" fmla="*/ 0 h 1110343"/>
              <a:gd name="connsiteX3" fmla="*/ 1879932 w 2575249"/>
              <a:gd name="connsiteY3" fmla="*/ 0 h 1110343"/>
              <a:gd name="connsiteX4" fmla="*/ 2575249 w 2575249"/>
              <a:gd name="connsiteY4" fmla="*/ 0 h 1110343"/>
              <a:gd name="connsiteX5" fmla="*/ 2575249 w 2575249"/>
              <a:gd name="connsiteY5" fmla="*/ 566275 h 1110343"/>
              <a:gd name="connsiteX6" fmla="*/ 2575249 w 2575249"/>
              <a:gd name="connsiteY6" fmla="*/ 1110343 h 1110343"/>
              <a:gd name="connsiteX7" fmla="*/ 1879932 w 2575249"/>
              <a:gd name="connsiteY7" fmla="*/ 1110343 h 1110343"/>
              <a:gd name="connsiteX8" fmla="*/ 1236120 w 2575249"/>
              <a:gd name="connsiteY8" fmla="*/ 1110343 h 1110343"/>
              <a:gd name="connsiteX9" fmla="*/ 592307 w 2575249"/>
              <a:gd name="connsiteY9" fmla="*/ 1110343 h 1110343"/>
              <a:gd name="connsiteX10" fmla="*/ 0 w 2575249"/>
              <a:gd name="connsiteY10" fmla="*/ 1110343 h 1110343"/>
              <a:gd name="connsiteX11" fmla="*/ 0 w 2575249"/>
              <a:gd name="connsiteY11" fmla="*/ 566275 h 1110343"/>
              <a:gd name="connsiteX12" fmla="*/ 0 w 2575249"/>
              <a:gd name="connsiteY12" fmla="*/ 0 h 111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75249" h="1110343" extrusionOk="0">
                <a:moveTo>
                  <a:pt x="0" y="0"/>
                </a:moveTo>
                <a:cubicBezTo>
                  <a:pt x="165531" y="30654"/>
                  <a:pt x="326429" y="-32027"/>
                  <a:pt x="643812" y="0"/>
                </a:cubicBezTo>
                <a:cubicBezTo>
                  <a:pt x="961195" y="32027"/>
                  <a:pt x="1108394" y="27136"/>
                  <a:pt x="1236120" y="0"/>
                </a:cubicBezTo>
                <a:cubicBezTo>
                  <a:pt x="1363846" y="-27136"/>
                  <a:pt x="1618681" y="-7065"/>
                  <a:pt x="1879932" y="0"/>
                </a:cubicBezTo>
                <a:cubicBezTo>
                  <a:pt x="2141183" y="7065"/>
                  <a:pt x="2387914" y="33010"/>
                  <a:pt x="2575249" y="0"/>
                </a:cubicBezTo>
                <a:cubicBezTo>
                  <a:pt x="2600915" y="172211"/>
                  <a:pt x="2556002" y="303473"/>
                  <a:pt x="2575249" y="566275"/>
                </a:cubicBezTo>
                <a:cubicBezTo>
                  <a:pt x="2594496" y="829077"/>
                  <a:pt x="2571392" y="906315"/>
                  <a:pt x="2575249" y="1110343"/>
                </a:cubicBezTo>
                <a:cubicBezTo>
                  <a:pt x="2420881" y="1129433"/>
                  <a:pt x="2224416" y="1090163"/>
                  <a:pt x="1879932" y="1110343"/>
                </a:cubicBezTo>
                <a:cubicBezTo>
                  <a:pt x="1535448" y="1130523"/>
                  <a:pt x="1553532" y="1094463"/>
                  <a:pt x="1236120" y="1110343"/>
                </a:cubicBezTo>
                <a:cubicBezTo>
                  <a:pt x="918708" y="1126223"/>
                  <a:pt x="767715" y="1120763"/>
                  <a:pt x="592307" y="1110343"/>
                </a:cubicBezTo>
                <a:cubicBezTo>
                  <a:pt x="416899" y="1099923"/>
                  <a:pt x="170997" y="1127546"/>
                  <a:pt x="0" y="1110343"/>
                </a:cubicBezTo>
                <a:cubicBezTo>
                  <a:pt x="2202" y="958169"/>
                  <a:pt x="-5852" y="835394"/>
                  <a:pt x="0" y="566275"/>
                </a:cubicBezTo>
                <a:cubicBezTo>
                  <a:pt x="5852" y="297156"/>
                  <a:pt x="308" y="176893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0908369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97EBB-CEC2-8928-72C5-E12A37C66AEF}"/>
              </a:ext>
            </a:extLst>
          </p:cNvPr>
          <p:cNvSpPr/>
          <p:nvPr/>
        </p:nvSpPr>
        <p:spPr>
          <a:xfrm>
            <a:off x="859194" y="4013897"/>
            <a:ext cx="2575249" cy="1110343"/>
          </a:xfrm>
          <a:custGeom>
            <a:avLst/>
            <a:gdLst>
              <a:gd name="connsiteX0" fmla="*/ 0 w 2575249"/>
              <a:gd name="connsiteY0" fmla="*/ 0 h 1110343"/>
              <a:gd name="connsiteX1" fmla="*/ 618060 w 2575249"/>
              <a:gd name="connsiteY1" fmla="*/ 0 h 1110343"/>
              <a:gd name="connsiteX2" fmla="*/ 1210367 w 2575249"/>
              <a:gd name="connsiteY2" fmla="*/ 0 h 1110343"/>
              <a:gd name="connsiteX3" fmla="*/ 1879932 w 2575249"/>
              <a:gd name="connsiteY3" fmla="*/ 0 h 1110343"/>
              <a:gd name="connsiteX4" fmla="*/ 2575249 w 2575249"/>
              <a:gd name="connsiteY4" fmla="*/ 0 h 1110343"/>
              <a:gd name="connsiteX5" fmla="*/ 2575249 w 2575249"/>
              <a:gd name="connsiteY5" fmla="*/ 555172 h 1110343"/>
              <a:gd name="connsiteX6" fmla="*/ 2575249 w 2575249"/>
              <a:gd name="connsiteY6" fmla="*/ 1110343 h 1110343"/>
              <a:gd name="connsiteX7" fmla="*/ 1982942 w 2575249"/>
              <a:gd name="connsiteY7" fmla="*/ 1110343 h 1110343"/>
              <a:gd name="connsiteX8" fmla="*/ 1287625 w 2575249"/>
              <a:gd name="connsiteY8" fmla="*/ 1110343 h 1110343"/>
              <a:gd name="connsiteX9" fmla="*/ 643812 w 2575249"/>
              <a:gd name="connsiteY9" fmla="*/ 1110343 h 1110343"/>
              <a:gd name="connsiteX10" fmla="*/ 0 w 2575249"/>
              <a:gd name="connsiteY10" fmla="*/ 1110343 h 1110343"/>
              <a:gd name="connsiteX11" fmla="*/ 0 w 2575249"/>
              <a:gd name="connsiteY11" fmla="*/ 588482 h 1110343"/>
              <a:gd name="connsiteX12" fmla="*/ 0 w 2575249"/>
              <a:gd name="connsiteY12" fmla="*/ 0 h 111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75249" h="1110343" extrusionOk="0">
                <a:moveTo>
                  <a:pt x="0" y="0"/>
                </a:moveTo>
                <a:cubicBezTo>
                  <a:pt x="279530" y="-13479"/>
                  <a:pt x="450980" y="-12988"/>
                  <a:pt x="618060" y="0"/>
                </a:cubicBezTo>
                <a:cubicBezTo>
                  <a:pt x="785140" y="12988"/>
                  <a:pt x="962655" y="14152"/>
                  <a:pt x="1210367" y="0"/>
                </a:cubicBezTo>
                <a:cubicBezTo>
                  <a:pt x="1458079" y="-14152"/>
                  <a:pt x="1678347" y="23890"/>
                  <a:pt x="1879932" y="0"/>
                </a:cubicBezTo>
                <a:cubicBezTo>
                  <a:pt x="2081518" y="-23890"/>
                  <a:pt x="2394723" y="-10365"/>
                  <a:pt x="2575249" y="0"/>
                </a:cubicBezTo>
                <a:cubicBezTo>
                  <a:pt x="2579222" y="273487"/>
                  <a:pt x="2578488" y="423638"/>
                  <a:pt x="2575249" y="555172"/>
                </a:cubicBezTo>
                <a:cubicBezTo>
                  <a:pt x="2572010" y="686706"/>
                  <a:pt x="2591452" y="932275"/>
                  <a:pt x="2575249" y="1110343"/>
                </a:cubicBezTo>
                <a:cubicBezTo>
                  <a:pt x="2306581" y="1125089"/>
                  <a:pt x="2222692" y="1102073"/>
                  <a:pt x="1982942" y="1110343"/>
                </a:cubicBezTo>
                <a:cubicBezTo>
                  <a:pt x="1743192" y="1118613"/>
                  <a:pt x="1447427" y="1095795"/>
                  <a:pt x="1287625" y="1110343"/>
                </a:cubicBezTo>
                <a:cubicBezTo>
                  <a:pt x="1127823" y="1124891"/>
                  <a:pt x="875098" y="1106748"/>
                  <a:pt x="643812" y="1110343"/>
                </a:cubicBezTo>
                <a:cubicBezTo>
                  <a:pt x="412526" y="1113938"/>
                  <a:pt x="318835" y="1101228"/>
                  <a:pt x="0" y="1110343"/>
                </a:cubicBezTo>
                <a:cubicBezTo>
                  <a:pt x="-7024" y="923038"/>
                  <a:pt x="-25153" y="795306"/>
                  <a:pt x="0" y="588482"/>
                </a:cubicBezTo>
                <a:cubicBezTo>
                  <a:pt x="25153" y="381658"/>
                  <a:pt x="-19287" y="208697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642722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E4E9E6-1133-C7E7-BC89-0C799E45A5A8}"/>
              </a:ext>
            </a:extLst>
          </p:cNvPr>
          <p:cNvSpPr/>
          <p:nvPr/>
        </p:nvSpPr>
        <p:spPr>
          <a:xfrm>
            <a:off x="4211217" y="1953209"/>
            <a:ext cx="2575249" cy="1110343"/>
          </a:xfrm>
          <a:custGeom>
            <a:avLst/>
            <a:gdLst>
              <a:gd name="connsiteX0" fmla="*/ 0 w 2575249"/>
              <a:gd name="connsiteY0" fmla="*/ 0 h 1110343"/>
              <a:gd name="connsiteX1" fmla="*/ 566555 w 2575249"/>
              <a:gd name="connsiteY1" fmla="*/ 0 h 1110343"/>
              <a:gd name="connsiteX2" fmla="*/ 1236120 w 2575249"/>
              <a:gd name="connsiteY2" fmla="*/ 0 h 1110343"/>
              <a:gd name="connsiteX3" fmla="*/ 1905684 w 2575249"/>
              <a:gd name="connsiteY3" fmla="*/ 0 h 1110343"/>
              <a:gd name="connsiteX4" fmla="*/ 2575249 w 2575249"/>
              <a:gd name="connsiteY4" fmla="*/ 0 h 1110343"/>
              <a:gd name="connsiteX5" fmla="*/ 2575249 w 2575249"/>
              <a:gd name="connsiteY5" fmla="*/ 544068 h 1110343"/>
              <a:gd name="connsiteX6" fmla="*/ 2575249 w 2575249"/>
              <a:gd name="connsiteY6" fmla="*/ 1110343 h 1110343"/>
              <a:gd name="connsiteX7" fmla="*/ 1879932 w 2575249"/>
              <a:gd name="connsiteY7" fmla="*/ 1110343 h 1110343"/>
              <a:gd name="connsiteX8" fmla="*/ 1287625 w 2575249"/>
              <a:gd name="connsiteY8" fmla="*/ 1110343 h 1110343"/>
              <a:gd name="connsiteX9" fmla="*/ 643812 w 2575249"/>
              <a:gd name="connsiteY9" fmla="*/ 1110343 h 1110343"/>
              <a:gd name="connsiteX10" fmla="*/ 0 w 2575249"/>
              <a:gd name="connsiteY10" fmla="*/ 1110343 h 1110343"/>
              <a:gd name="connsiteX11" fmla="*/ 0 w 2575249"/>
              <a:gd name="connsiteY11" fmla="*/ 566275 h 1110343"/>
              <a:gd name="connsiteX12" fmla="*/ 0 w 2575249"/>
              <a:gd name="connsiteY12" fmla="*/ 0 h 111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75249" h="1110343" extrusionOk="0">
                <a:moveTo>
                  <a:pt x="0" y="0"/>
                </a:moveTo>
                <a:cubicBezTo>
                  <a:pt x="245427" y="-17970"/>
                  <a:pt x="316533" y="-4206"/>
                  <a:pt x="566555" y="0"/>
                </a:cubicBezTo>
                <a:cubicBezTo>
                  <a:pt x="816578" y="4206"/>
                  <a:pt x="999698" y="22994"/>
                  <a:pt x="1236120" y="0"/>
                </a:cubicBezTo>
                <a:cubicBezTo>
                  <a:pt x="1472542" y="-22994"/>
                  <a:pt x="1751142" y="16857"/>
                  <a:pt x="1905684" y="0"/>
                </a:cubicBezTo>
                <a:cubicBezTo>
                  <a:pt x="2060226" y="-16857"/>
                  <a:pt x="2400711" y="12684"/>
                  <a:pt x="2575249" y="0"/>
                </a:cubicBezTo>
                <a:cubicBezTo>
                  <a:pt x="2590585" y="131845"/>
                  <a:pt x="2548987" y="280505"/>
                  <a:pt x="2575249" y="544068"/>
                </a:cubicBezTo>
                <a:cubicBezTo>
                  <a:pt x="2601511" y="807631"/>
                  <a:pt x="2568225" y="834959"/>
                  <a:pt x="2575249" y="1110343"/>
                </a:cubicBezTo>
                <a:cubicBezTo>
                  <a:pt x="2393299" y="1136530"/>
                  <a:pt x="2162256" y="1099130"/>
                  <a:pt x="1879932" y="1110343"/>
                </a:cubicBezTo>
                <a:cubicBezTo>
                  <a:pt x="1597608" y="1121556"/>
                  <a:pt x="1526080" y="1116747"/>
                  <a:pt x="1287625" y="1110343"/>
                </a:cubicBezTo>
                <a:cubicBezTo>
                  <a:pt x="1049170" y="1103939"/>
                  <a:pt x="834747" y="1096099"/>
                  <a:pt x="643812" y="1110343"/>
                </a:cubicBezTo>
                <a:cubicBezTo>
                  <a:pt x="452877" y="1124587"/>
                  <a:pt x="222991" y="1109478"/>
                  <a:pt x="0" y="1110343"/>
                </a:cubicBezTo>
                <a:cubicBezTo>
                  <a:pt x="12019" y="923648"/>
                  <a:pt x="9239" y="714552"/>
                  <a:pt x="0" y="566275"/>
                </a:cubicBezTo>
                <a:cubicBezTo>
                  <a:pt x="-9239" y="417998"/>
                  <a:pt x="-20118" y="271359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5904667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4680CE-39BE-55E9-5108-D3F33B927E39}"/>
              </a:ext>
            </a:extLst>
          </p:cNvPr>
          <p:cNvSpPr/>
          <p:nvPr/>
        </p:nvSpPr>
        <p:spPr>
          <a:xfrm>
            <a:off x="4211217" y="3176386"/>
            <a:ext cx="2575249" cy="1110343"/>
          </a:xfrm>
          <a:custGeom>
            <a:avLst/>
            <a:gdLst>
              <a:gd name="connsiteX0" fmla="*/ 0 w 2575249"/>
              <a:gd name="connsiteY0" fmla="*/ 0 h 1110343"/>
              <a:gd name="connsiteX1" fmla="*/ 643812 w 2575249"/>
              <a:gd name="connsiteY1" fmla="*/ 0 h 1110343"/>
              <a:gd name="connsiteX2" fmla="*/ 1236120 w 2575249"/>
              <a:gd name="connsiteY2" fmla="*/ 0 h 1110343"/>
              <a:gd name="connsiteX3" fmla="*/ 1879932 w 2575249"/>
              <a:gd name="connsiteY3" fmla="*/ 0 h 1110343"/>
              <a:gd name="connsiteX4" fmla="*/ 2575249 w 2575249"/>
              <a:gd name="connsiteY4" fmla="*/ 0 h 1110343"/>
              <a:gd name="connsiteX5" fmla="*/ 2575249 w 2575249"/>
              <a:gd name="connsiteY5" fmla="*/ 566275 h 1110343"/>
              <a:gd name="connsiteX6" fmla="*/ 2575249 w 2575249"/>
              <a:gd name="connsiteY6" fmla="*/ 1110343 h 1110343"/>
              <a:gd name="connsiteX7" fmla="*/ 1879932 w 2575249"/>
              <a:gd name="connsiteY7" fmla="*/ 1110343 h 1110343"/>
              <a:gd name="connsiteX8" fmla="*/ 1236120 w 2575249"/>
              <a:gd name="connsiteY8" fmla="*/ 1110343 h 1110343"/>
              <a:gd name="connsiteX9" fmla="*/ 592307 w 2575249"/>
              <a:gd name="connsiteY9" fmla="*/ 1110343 h 1110343"/>
              <a:gd name="connsiteX10" fmla="*/ 0 w 2575249"/>
              <a:gd name="connsiteY10" fmla="*/ 1110343 h 1110343"/>
              <a:gd name="connsiteX11" fmla="*/ 0 w 2575249"/>
              <a:gd name="connsiteY11" fmla="*/ 566275 h 1110343"/>
              <a:gd name="connsiteX12" fmla="*/ 0 w 2575249"/>
              <a:gd name="connsiteY12" fmla="*/ 0 h 111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75249" h="1110343" extrusionOk="0">
                <a:moveTo>
                  <a:pt x="0" y="0"/>
                </a:moveTo>
                <a:cubicBezTo>
                  <a:pt x="165531" y="30654"/>
                  <a:pt x="326429" y="-32027"/>
                  <a:pt x="643812" y="0"/>
                </a:cubicBezTo>
                <a:cubicBezTo>
                  <a:pt x="961195" y="32027"/>
                  <a:pt x="1108394" y="27136"/>
                  <a:pt x="1236120" y="0"/>
                </a:cubicBezTo>
                <a:cubicBezTo>
                  <a:pt x="1363846" y="-27136"/>
                  <a:pt x="1618681" y="-7065"/>
                  <a:pt x="1879932" y="0"/>
                </a:cubicBezTo>
                <a:cubicBezTo>
                  <a:pt x="2141183" y="7065"/>
                  <a:pt x="2387914" y="33010"/>
                  <a:pt x="2575249" y="0"/>
                </a:cubicBezTo>
                <a:cubicBezTo>
                  <a:pt x="2600915" y="172211"/>
                  <a:pt x="2556002" y="303473"/>
                  <a:pt x="2575249" y="566275"/>
                </a:cubicBezTo>
                <a:cubicBezTo>
                  <a:pt x="2594496" y="829077"/>
                  <a:pt x="2571392" y="906315"/>
                  <a:pt x="2575249" y="1110343"/>
                </a:cubicBezTo>
                <a:cubicBezTo>
                  <a:pt x="2420881" y="1129433"/>
                  <a:pt x="2224416" y="1090163"/>
                  <a:pt x="1879932" y="1110343"/>
                </a:cubicBezTo>
                <a:cubicBezTo>
                  <a:pt x="1535448" y="1130523"/>
                  <a:pt x="1553532" y="1094463"/>
                  <a:pt x="1236120" y="1110343"/>
                </a:cubicBezTo>
                <a:cubicBezTo>
                  <a:pt x="918708" y="1126223"/>
                  <a:pt x="767715" y="1120763"/>
                  <a:pt x="592307" y="1110343"/>
                </a:cubicBezTo>
                <a:cubicBezTo>
                  <a:pt x="416899" y="1099923"/>
                  <a:pt x="170997" y="1127546"/>
                  <a:pt x="0" y="1110343"/>
                </a:cubicBezTo>
                <a:cubicBezTo>
                  <a:pt x="2202" y="958169"/>
                  <a:pt x="-5852" y="835394"/>
                  <a:pt x="0" y="566275"/>
                </a:cubicBezTo>
                <a:cubicBezTo>
                  <a:pt x="5852" y="297156"/>
                  <a:pt x="308" y="176893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0908369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4313E2-9AE0-08A8-6735-BC31A68FB4B5}"/>
              </a:ext>
            </a:extLst>
          </p:cNvPr>
          <p:cNvSpPr/>
          <p:nvPr/>
        </p:nvSpPr>
        <p:spPr>
          <a:xfrm>
            <a:off x="4193333" y="4399563"/>
            <a:ext cx="2575249" cy="1110343"/>
          </a:xfrm>
          <a:custGeom>
            <a:avLst/>
            <a:gdLst>
              <a:gd name="connsiteX0" fmla="*/ 0 w 2575249"/>
              <a:gd name="connsiteY0" fmla="*/ 0 h 1110343"/>
              <a:gd name="connsiteX1" fmla="*/ 618060 w 2575249"/>
              <a:gd name="connsiteY1" fmla="*/ 0 h 1110343"/>
              <a:gd name="connsiteX2" fmla="*/ 1210367 w 2575249"/>
              <a:gd name="connsiteY2" fmla="*/ 0 h 1110343"/>
              <a:gd name="connsiteX3" fmla="*/ 1879932 w 2575249"/>
              <a:gd name="connsiteY3" fmla="*/ 0 h 1110343"/>
              <a:gd name="connsiteX4" fmla="*/ 2575249 w 2575249"/>
              <a:gd name="connsiteY4" fmla="*/ 0 h 1110343"/>
              <a:gd name="connsiteX5" fmla="*/ 2575249 w 2575249"/>
              <a:gd name="connsiteY5" fmla="*/ 555172 h 1110343"/>
              <a:gd name="connsiteX6" fmla="*/ 2575249 w 2575249"/>
              <a:gd name="connsiteY6" fmla="*/ 1110343 h 1110343"/>
              <a:gd name="connsiteX7" fmla="*/ 1982942 w 2575249"/>
              <a:gd name="connsiteY7" fmla="*/ 1110343 h 1110343"/>
              <a:gd name="connsiteX8" fmla="*/ 1287625 w 2575249"/>
              <a:gd name="connsiteY8" fmla="*/ 1110343 h 1110343"/>
              <a:gd name="connsiteX9" fmla="*/ 643812 w 2575249"/>
              <a:gd name="connsiteY9" fmla="*/ 1110343 h 1110343"/>
              <a:gd name="connsiteX10" fmla="*/ 0 w 2575249"/>
              <a:gd name="connsiteY10" fmla="*/ 1110343 h 1110343"/>
              <a:gd name="connsiteX11" fmla="*/ 0 w 2575249"/>
              <a:gd name="connsiteY11" fmla="*/ 588482 h 1110343"/>
              <a:gd name="connsiteX12" fmla="*/ 0 w 2575249"/>
              <a:gd name="connsiteY12" fmla="*/ 0 h 111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75249" h="1110343" extrusionOk="0">
                <a:moveTo>
                  <a:pt x="0" y="0"/>
                </a:moveTo>
                <a:cubicBezTo>
                  <a:pt x="279530" y="-13479"/>
                  <a:pt x="450980" y="-12988"/>
                  <a:pt x="618060" y="0"/>
                </a:cubicBezTo>
                <a:cubicBezTo>
                  <a:pt x="785140" y="12988"/>
                  <a:pt x="962655" y="14152"/>
                  <a:pt x="1210367" y="0"/>
                </a:cubicBezTo>
                <a:cubicBezTo>
                  <a:pt x="1458079" y="-14152"/>
                  <a:pt x="1678347" y="23890"/>
                  <a:pt x="1879932" y="0"/>
                </a:cubicBezTo>
                <a:cubicBezTo>
                  <a:pt x="2081518" y="-23890"/>
                  <a:pt x="2394723" y="-10365"/>
                  <a:pt x="2575249" y="0"/>
                </a:cubicBezTo>
                <a:cubicBezTo>
                  <a:pt x="2579222" y="273487"/>
                  <a:pt x="2578488" y="423638"/>
                  <a:pt x="2575249" y="555172"/>
                </a:cubicBezTo>
                <a:cubicBezTo>
                  <a:pt x="2572010" y="686706"/>
                  <a:pt x="2591452" y="932275"/>
                  <a:pt x="2575249" y="1110343"/>
                </a:cubicBezTo>
                <a:cubicBezTo>
                  <a:pt x="2306581" y="1125089"/>
                  <a:pt x="2222692" y="1102073"/>
                  <a:pt x="1982942" y="1110343"/>
                </a:cubicBezTo>
                <a:cubicBezTo>
                  <a:pt x="1743192" y="1118613"/>
                  <a:pt x="1447427" y="1095795"/>
                  <a:pt x="1287625" y="1110343"/>
                </a:cubicBezTo>
                <a:cubicBezTo>
                  <a:pt x="1127823" y="1124891"/>
                  <a:pt x="875098" y="1106748"/>
                  <a:pt x="643812" y="1110343"/>
                </a:cubicBezTo>
                <a:cubicBezTo>
                  <a:pt x="412526" y="1113938"/>
                  <a:pt x="318835" y="1101228"/>
                  <a:pt x="0" y="1110343"/>
                </a:cubicBezTo>
                <a:cubicBezTo>
                  <a:pt x="-7024" y="923038"/>
                  <a:pt x="-25153" y="795306"/>
                  <a:pt x="0" y="588482"/>
                </a:cubicBezTo>
                <a:cubicBezTo>
                  <a:pt x="25153" y="381658"/>
                  <a:pt x="-19287" y="208697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642722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EDAA74-71CF-B317-0B65-6CFCD615EACE}"/>
              </a:ext>
            </a:extLst>
          </p:cNvPr>
          <p:cNvSpPr/>
          <p:nvPr/>
        </p:nvSpPr>
        <p:spPr>
          <a:xfrm>
            <a:off x="6936535" y="1953209"/>
            <a:ext cx="2575249" cy="1110343"/>
          </a:xfrm>
          <a:custGeom>
            <a:avLst/>
            <a:gdLst>
              <a:gd name="connsiteX0" fmla="*/ 0 w 2575249"/>
              <a:gd name="connsiteY0" fmla="*/ 0 h 1110343"/>
              <a:gd name="connsiteX1" fmla="*/ 566555 w 2575249"/>
              <a:gd name="connsiteY1" fmla="*/ 0 h 1110343"/>
              <a:gd name="connsiteX2" fmla="*/ 1236120 w 2575249"/>
              <a:gd name="connsiteY2" fmla="*/ 0 h 1110343"/>
              <a:gd name="connsiteX3" fmla="*/ 1905684 w 2575249"/>
              <a:gd name="connsiteY3" fmla="*/ 0 h 1110343"/>
              <a:gd name="connsiteX4" fmla="*/ 2575249 w 2575249"/>
              <a:gd name="connsiteY4" fmla="*/ 0 h 1110343"/>
              <a:gd name="connsiteX5" fmla="*/ 2575249 w 2575249"/>
              <a:gd name="connsiteY5" fmla="*/ 544068 h 1110343"/>
              <a:gd name="connsiteX6" fmla="*/ 2575249 w 2575249"/>
              <a:gd name="connsiteY6" fmla="*/ 1110343 h 1110343"/>
              <a:gd name="connsiteX7" fmla="*/ 1879932 w 2575249"/>
              <a:gd name="connsiteY7" fmla="*/ 1110343 h 1110343"/>
              <a:gd name="connsiteX8" fmla="*/ 1287625 w 2575249"/>
              <a:gd name="connsiteY8" fmla="*/ 1110343 h 1110343"/>
              <a:gd name="connsiteX9" fmla="*/ 643812 w 2575249"/>
              <a:gd name="connsiteY9" fmla="*/ 1110343 h 1110343"/>
              <a:gd name="connsiteX10" fmla="*/ 0 w 2575249"/>
              <a:gd name="connsiteY10" fmla="*/ 1110343 h 1110343"/>
              <a:gd name="connsiteX11" fmla="*/ 0 w 2575249"/>
              <a:gd name="connsiteY11" fmla="*/ 566275 h 1110343"/>
              <a:gd name="connsiteX12" fmla="*/ 0 w 2575249"/>
              <a:gd name="connsiteY12" fmla="*/ 0 h 111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75249" h="1110343" extrusionOk="0">
                <a:moveTo>
                  <a:pt x="0" y="0"/>
                </a:moveTo>
                <a:cubicBezTo>
                  <a:pt x="245427" y="-17970"/>
                  <a:pt x="316533" y="-4206"/>
                  <a:pt x="566555" y="0"/>
                </a:cubicBezTo>
                <a:cubicBezTo>
                  <a:pt x="816578" y="4206"/>
                  <a:pt x="999698" y="22994"/>
                  <a:pt x="1236120" y="0"/>
                </a:cubicBezTo>
                <a:cubicBezTo>
                  <a:pt x="1472542" y="-22994"/>
                  <a:pt x="1751142" y="16857"/>
                  <a:pt x="1905684" y="0"/>
                </a:cubicBezTo>
                <a:cubicBezTo>
                  <a:pt x="2060226" y="-16857"/>
                  <a:pt x="2400711" y="12684"/>
                  <a:pt x="2575249" y="0"/>
                </a:cubicBezTo>
                <a:cubicBezTo>
                  <a:pt x="2590585" y="131845"/>
                  <a:pt x="2548987" y="280505"/>
                  <a:pt x="2575249" y="544068"/>
                </a:cubicBezTo>
                <a:cubicBezTo>
                  <a:pt x="2601511" y="807631"/>
                  <a:pt x="2568225" y="834959"/>
                  <a:pt x="2575249" y="1110343"/>
                </a:cubicBezTo>
                <a:cubicBezTo>
                  <a:pt x="2393299" y="1136530"/>
                  <a:pt x="2162256" y="1099130"/>
                  <a:pt x="1879932" y="1110343"/>
                </a:cubicBezTo>
                <a:cubicBezTo>
                  <a:pt x="1597608" y="1121556"/>
                  <a:pt x="1526080" y="1116747"/>
                  <a:pt x="1287625" y="1110343"/>
                </a:cubicBezTo>
                <a:cubicBezTo>
                  <a:pt x="1049170" y="1103939"/>
                  <a:pt x="834747" y="1096099"/>
                  <a:pt x="643812" y="1110343"/>
                </a:cubicBezTo>
                <a:cubicBezTo>
                  <a:pt x="452877" y="1124587"/>
                  <a:pt x="222991" y="1109478"/>
                  <a:pt x="0" y="1110343"/>
                </a:cubicBezTo>
                <a:cubicBezTo>
                  <a:pt x="12019" y="923648"/>
                  <a:pt x="9239" y="714552"/>
                  <a:pt x="0" y="566275"/>
                </a:cubicBezTo>
                <a:cubicBezTo>
                  <a:pt x="-9239" y="417998"/>
                  <a:pt x="-20118" y="271359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5904667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6BB1BE-1FC8-9659-D9ED-080E5E0CA419}"/>
              </a:ext>
            </a:extLst>
          </p:cNvPr>
          <p:cNvSpPr/>
          <p:nvPr/>
        </p:nvSpPr>
        <p:spPr>
          <a:xfrm>
            <a:off x="6936535" y="3176386"/>
            <a:ext cx="2575249" cy="1110343"/>
          </a:xfrm>
          <a:custGeom>
            <a:avLst/>
            <a:gdLst>
              <a:gd name="connsiteX0" fmla="*/ 0 w 2575249"/>
              <a:gd name="connsiteY0" fmla="*/ 0 h 1110343"/>
              <a:gd name="connsiteX1" fmla="*/ 643812 w 2575249"/>
              <a:gd name="connsiteY1" fmla="*/ 0 h 1110343"/>
              <a:gd name="connsiteX2" fmla="*/ 1236120 w 2575249"/>
              <a:gd name="connsiteY2" fmla="*/ 0 h 1110343"/>
              <a:gd name="connsiteX3" fmla="*/ 1879932 w 2575249"/>
              <a:gd name="connsiteY3" fmla="*/ 0 h 1110343"/>
              <a:gd name="connsiteX4" fmla="*/ 2575249 w 2575249"/>
              <a:gd name="connsiteY4" fmla="*/ 0 h 1110343"/>
              <a:gd name="connsiteX5" fmla="*/ 2575249 w 2575249"/>
              <a:gd name="connsiteY5" fmla="*/ 566275 h 1110343"/>
              <a:gd name="connsiteX6" fmla="*/ 2575249 w 2575249"/>
              <a:gd name="connsiteY6" fmla="*/ 1110343 h 1110343"/>
              <a:gd name="connsiteX7" fmla="*/ 1879932 w 2575249"/>
              <a:gd name="connsiteY7" fmla="*/ 1110343 h 1110343"/>
              <a:gd name="connsiteX8" fmla="*/ 1236120 w 2575249"/>
              <a:gd name="connsiteY8" fmla="*/ 1110343 h 1110343"/>
              <a:gd name="connsiteX9" fmla="*/ 592307 w 2575249"/>
              <a:gd name="connsiteY9" fmla="*/ 1110343 h 1110343"/>
              <a:gd name="connsiteX10" fmla="*/ 0 w 2575249"/>
              <a:gd name="connsiteY10" fmla="*/ 1110343 h 1110343"/>
              <a:gd name="connsiteX11" fmla="*/ 0 w 2575249"/>
              <a:gd name="connsiteY11" fmla="*/ 566275 h 1110343"/>
              <a:gd name="connsiteX12" fmla="*/ 0 w 2575249"/>
              <a:gd name="connsiteY12" fmla="*/ 0 h 111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75249" h="1110343" extrusionOk="0">
                <a:moveTo>
                  <a:pt x="0" y="0"/>
                </a:moveTo>
                <a:cubicBezTo>
                  <a:pt x="165531" y="30654"/>
                  <a:pt x="326429" y="-32027"/>
                  <a:pt x="643812" y="0"/>
                </a:cubicBezTo>
                <a:cubicBezTo>
                  <a:pt x="961195" y="32027"/>
                  <a:pt x="1108394" y="27136"/>
                  <a:pt x="1236120" y="0"/>
                </a:cubicBezTo>
                <a:cubicBezTo>
                  <a:pt x="1363846" y="-27136"/>
                  <a:pt x="1618681" y="-7065"/>
                  <a:pt x="1879932" y="0"/>
                </a:cubicBezTo>
                <a:cubicBezTo>
                  <a:pt x="2141183" y="7065"/>
                  <a:pt x="2387914" y="33010"/>
                  <a:pt x="2575249" y="0"/>
                </a:cubicBezTo>
                <a:cubicBezTo>
                  <a:pt x="2600915" y="172211"/>
                  <a:pt x="2556002" y="303473"/>
                  <a:pt x="2575249" y="566275"/>
                </a:cubicBezTo>
                <a:cubicBezTo>
                  <a:pt x="2594496" y="829077"/>
                  <a:pt x="2571392" y="906315"/>
                  <a:pt x="2575249" y="1110343"/>
                </a:cubicBezTo>
                <a:cubicBezTo>
                  <a:pt x="2420881" y="1129433"/>
                  <a:pt x="2224416" y="1090163"/>
                  <a:pt x="1879932" y="1110343"/>
                </a:cubicBezTo>
                <a:cubicBezTo>
                  <a:pt x="1535448" y="1130523"/>
                  <a:pt x="1553532" y="1094463"/>
                  <a:pt x="1236120" y="1110343"/>
                </a:cubicBezTo>
                <a:cubicBezTo>
                  <a:pt x="918708" y="1126223"/>
                  <a:pt x="767715" y="1120763"/>
                  <a:pt x="592307" y="1110343"/>
                </a:cubicBezTo>
                <a:cubicBezTo>
                  <a:pt x="416899" y="1099923"/>
                  <a:pt x="170997" y="1127546"/>
                  <a:pt x="0" y="1110343"/>
                </a:cubicBezTo>
                <a:cubicBezTo>
                  <a:pt x="2202" y="958169"/>
                  <a:pt x="-5852" y="835394"/>
                  <a:pt x="0" y="566275"/>
                </a:cubicBezTo>
                <a:cubicBezTo>
                  <a:pt x="5852" y="297156"/>
                  <a:pt x="308" y="176893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0908369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E2E84F-9B71-BC40-1CC0-41E623300B5F}"/>
              </a:ext>
            </a:extLst>
          </p:cNvPr>
          <p:cNvSpPr/>
          <p:nvPr/>
        </p:nvSpPr>
        <p:spPr>
          <a:xfrm>
            <a:off x="6918651" y="4399563"/>
            <a:ext cx="2575249" cy="1110343"/>
          </a:xfrm>
          <a:custGeom>
            <a:avLst/>
            <a:gdLst>
              <a:gd name="connsiteX0" fmla="*/ 0 w 2575249"/>
              <a:gd name="connsiteY0" fmla="*/ 0 h 1110343"/>
              <a:gd name="connsiteX1" fmla="*/ 618060 w 2575249"/>
              <a:gd name="connsiteY1" fmla="*/ 0 h 1110343"/>
              <a:gd name="connsiteX2" fmla="*/ 1210367 w 2575249"/>
              <a:gd name="connsiteY2" fmla="*/ 0 h 1110343"/>
              <a:gd name="connsiteX3" fmla="*/ 1879932 w 2575249"/>
              <a:gd name="connsiteY3" fmla="*/ 0 h 1110343"/>
              <a:gd name="connsiteX4" fmla="*/ 2575249 w 2575249"/>
              <a:gd name="connsiteY4" fmla="*/ 0 h 1110343"/>
              <a:gd name="connsiteX5" fmla="*/ 2575249 w 2575249"/>
              <a:gd name="connsiteY5" fmla="*/ 555172 h 1110343"/>
              <a:gd name="connsiteX6" fmla="*/ 2575249 w 2575249"/>
              <a:gd name="connsiteY6" fmla="*/ 1110343 h 1110343"/>
              <a:gd name="connsiteX7" fmla="*/ 1982942 w 2575249"/>
              <a:gd name="connsiteY7" fmla="*/ 1110343 h 1110343"/>
              <a:gd name="connsiteX8" fmla="*/ 1287625 w 2575249"/>
              <a:gd name="connsiteY8" fmla="*/ 1110343 h 1110343"/>
              <a:gd name="connsiteX9" fmla="*/ 643812 w 2575249"/>
              <a:gd name="connsiteY9" fmla="*/ 1110343 h 1110343"/>
              <a:gd name="connsiteX10" fmla="*/ 0 w 2575249"/>
              <a:gd name="connsiteY10" fmla="*/ 1110343 h 1110343"/>
              <a:gd name="connsiteX11" fmla="*/ 0 w 2575249"/>
              <a:gd name="connsiteY11" fmla="*/ 588482 h 1110343"/>
              <a:gd name="connsiteX12" fmla="*/ 0 w 2575249"/>
              <a:gd name="connsiteY12" fmla="*/ 0 h 111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75249" h="1110343" extrusionOk="0">
                <a:moveTo>
                  <a:pt x="0" y="0"/>
                </a:moveTo>
                <a:cubicBezTo>
                  <a:pt x="279530" y="-13479"/>
                  <a:pt x="450980" y="-12988"/>
                  <a:pt x="618060" y="0"/>
                </a:cubicBezTo>
                <a:cubicBezTo>
                  <a:pt x="785140" y="12988"/>
                  <a:pt x="962655" y="14152"/>
                  <a:pt x="1210367" y="0"/>
                </a:cubicBezTo>
                <a:cubicBezTo>
                  <a:pt x="1458079" y="-14152"/>
                  <a:pt x="1678347" y="23890"/>
                  <a:pt x="1879932" y="0"/>
                </a:cubicBezTo>
                <a:cubicBezTo>
                  <a:pt x="2081518" y="-23890"/>
                  <a:pt x="2394723" y="-10365"/>
                  <a:pt x="2575249" y="0"/>
                </a:cubicBezTo>
                <a:cubicBezTo>
                  <a:pt x="2579222" y="273487"/>
                  <a:pt x="2578488" y="423638"/>
                  <a:pt x="2575249" y="555172"/>
                </a:cubicBezTo>
                <a:cubicBezTo>
                  <a:pt x="2572010" y="686706"/>
                  <a:pt x="2591452" y="932275"/>
                  <a:pt x="2575249" y="1110343"/>
                </a:cubicBezTo>
                <a:cubicBezTo>
                  <a:pt x="2306581" y="1125089"/>
                  <a:pt x="2222692" y="1102073"/>
                  <a:pt x="1982942" y="1110343"/>
                </a:cubicBezTo>
                <a:cubicBezTo>
                  <a:pt x="1743192" y="1118613"/>
                  <a:pt x="1447427" y="1095795"/>
                  <a:pt x="1287625" y="1110343"/>
                </a:cubicBezTo>
                <a:cubicBezTo>
                  <a:pt x="1127823" y="1124891"/>
                  <a:pt x="875098" y="1106748"/>
                  <a:pt x="643812" y="1110343"/>
                </a:cubicBezTo>
                <a:cubicBezTo>
                  <a:pt x="412526" y="1113938"/>
                  <a:pt x="318835" y="1101228"/>
                  <a:pt x="0" y="1110343"/>
                </a:cubicBezTo>
                <a:cubicBezTo>
                  <a:pt x="-7024" y="923038"/>
                  <a:pt x="-25153" y="795306"/>
                  <a:pt x="0" y="588482"/>
                </a:cubicBezTo>
                <a:cubicBezTo>
                  <a:pt x="25153" y="381658"/>
                  <a:pt x="-19287" y="208697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642722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09FA37-A97B-E85B-189D-645249CAFC1D}"/>
              </a:ext>
            </a:extLst>
          </p:cNvPr>
          <p:cNvSpPr/>
          <p:nvPr/>
        </p:nvSpPr>
        <p:spPr>
          <a:xfrm>
            <a:off x="9643969" y="1953209"/>
            <a:ext cx="1944651" cy="1110343"/>
          </a:xfrm>
          <a:custGeom>
            <a:avLst/>
            <a:gdLst>
              <a:gd name="connsiteX0" fmla="*/ 0 w 1944651"/>
              <a:gd name="connsiteY0" fmla="*/ 0 h 1110343"/>
              <a:gd name="connsiteX1" fmla="*/ 589877 w 1944651"/>
              <a:gd name="connsiteY1" fmla="*/ 0 h 1110343"/>
              <a:gd name="connsiteX2" fmla="*/ 1257541 w 1944651"/>
              <a:gd name="connsiteY2" fmla="*/ 0 h 1110343"/>
              <a:gd name="connsiteX3" fmla="*/ 1944651 w 1944651"/>
              <a:gd name="connsiteY3" fmla="*/ 0 h 1110343"/>
              <a:gd name="connsiteX4" fmla="*/ 1944651 w 1944651"/>
              <a:gd name="connsiteY4" fmla="*/ 532965 h 1110343"/>
              <a:gd name="connsiteX5" fmla="*/ 1944651 w 1944651"/>
              <a:gd name="connsiteY5" fmla="*/ 1110343 h 1110343"/>
              <a:gd name="connsiteX6" fmla="*/ 1335327 w 1944651"/>
              <a:gd name="connsiteY6" fmla="*/ 1110343 h 1110343"/>
              <a:gd name="connsiteX7" fmla="*/ 745450 w 1944651"/>
              <a:gd name="connsiteY7" fmla="*/ 1110343 h 1110343"/>
              <a:gd name="connsiteX8" fmla="*/ 0 w 1944651"/>
              <a:gd name="connsiteY8" fmla="*/ 1110343 h 1110343"/>
              <a:gd name="connsiteX9" fmla="*/ 0 w 1944651"/>
              <a:gd name="connsiteY9" fmla="*/ 555172 h 1110343"/>
              <a:gd name="connsiteX10" fmla="*/ 0 w 1944651"/>
              <a:gd name="connsiteY10" fmla="*/ 0 h 111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44651" h="1110343" extrusionOk="0">
                <a:moveTo>
                  <a:pt x="0" y="0"/>
                </a:moveTo>
                <a:cubicBezTo>
                  <a:pt x="243714" y="7557"/>
                  <a:pt x="332844" y="29078"/>
                  <a:pt x="589877" y="0"/>
                </a:cubicBezTo>
                <a:cubicBezTo>
                  <a:pt x="846910" y="-29078"/>
                  <a:pt x="1080464" y="28809"/>
                  <a:pt x="1257541" y="0"/>
                </a:cubicBezTo>
                <a:cubicBezTo>
                  <a:pt x="1434618" y="-28809"/>
                  <a:pt x="1796107" y="-22387"/>
                  <a:pt x="1944651" y="0"/>
                </a:cubicBezTo>
                <a:cubicBezTo>
                  <a:pt x="1952136" y="157921"/>
                  <a:pt x="1922598" y="343251"/>
                  <a:pt x="1944651" y="532965"/>
                </a:cubicBezTo>
                <a:cubicBezTo>
                  <a:pt x="1966704" y="722680"/>
                  <a:pt x="1949304" y="932287"/>
                  <a:pt x="1944651" y="1110343"/>
                </a:cubicBezTo>
                <a:cubicBezTo>
                  <a:pt x="1820067" y="1096950"/>
                  <a:pt x="1562282" y="1112508"/>
                  <a:pt x="1335327" y="1110343"/>
                </a:cubicBezTo>
                <a:cubicBezTo>
                  <a:pt x="1108372" y="1108178"/>
                  <a:pt x="998460" y="1086189"/>
                  <a:pt x="745450" y="1110343"/>
                </a:cubicBezTo>
                <a:cubicBezTo>
                  <a:pt x="492440" y="1134497"/>
                  <a:pt x="271228" y="1143511"/>
                  <a:pt x="0" y="1110343"/>
                </a:cubicBezTo>
                <a:cubicBezTo>
                  <a:pt x="-2424" y="999109"/>
                  <a:pt x="4031" y="771834"/>
                  <a:pt x="0" y="555172"/>
                </a:cubicBezTo>
                <a:cubicBezTo>
                  <a:pt x="-4031" y="338510"/>
                  <a:pt x="-14053" y="222236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5904667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AF0CE8-3F28-3A07-939C-5F72F4AC1819}"/>
              </a:ext>
            </a:extLst>
          </p:cNvPr>
          <p:cNvSpPr/>
          <p:nvPr/>
        </p:nvSpPr>
        <p:spPr>
          <a:xfrm>
            <a:off x="9643969" y="3176386"/>
            <a:ext cx="1944651" cy="1110343"/>
          </a:xfrm>
          <a:custGeom>
            <a:avLst/>
            <a:gdLst>
              <a:gd name="connsiteX0" fmla="*/ 0 w 1944651"/>
              <a:gd name="connsiteY0" fmla="*/ 0 h 1110343"/>
              <a:gd name="connsiteX1" fmla="*/ 648217 w 1944651"/>
              <a:gd name="connsiteY1" fmla="*/ 0 h 1110343"/>
              <a:gd name="connsiteX2" fmla="*/ 1257541 w 1944651"/>
              <a:gd name="connsiteY2" fmla="*/ 0 h 1110343"/>
              <a:gd name="connsiteX3" fmla="*/ 1944651 w 1944651"/>
              <a:gd name="connsiteY3" fmla="*/ 0 h 1110343"/>
              <a:gd name="connsiteX4" fmla="*/ 1944651 w 1944651"/>
              <a:gd name="connsiteY4" fmla="*/ 555172 h 1110343"/>
              <a:gd name="connsiteX5" fmla="*/ 1944651 w 1944651"/>
              <a:gd name="connsiteY5" fmla="*/ 1110343 h 1110343"/>
              <a:gd name="connsiteX6" fmla="*/ 1354774 w 1944651"/>
              <a:gd name="connsiteY6" fmla="*/ 1110343 h 1110343"/>
              <a:gd name="connsiteX7" fmla="*/ 745450 w 1944651"/>
              <a:gd name="connsiteY7" fmla="*/ 1110343 h 1110343"/>
              <a:gd name="connsiteX8" fmla="*/ 0 w 1944651"/>
              <a:gd name="connsiteY8" fmla="*/ 1110343 h 1110343"/>
              <a:gd name="connsiteX9" fmla="*/ 0 w 1944651"/>
              <a:gd name="connsiteY9" fmla="*/ 555172 h 1110343"/>
              <a:gd name="connsiteX10" fmla="*/ 0 w 1944651"/>
              <a:gd name="connsiteY10" fmla="*/ 0 h 111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44651" h="1110343" extrusionOk="0">
                <a:moveTo>
                  <a:pt x="0" y="0"/>
                </a:moveTo>
                <a:cubicBezTo>
                  <a:pt x="247439" y="-13147"/>
                  <a:pt x="497198" y="20121"/>
                  <a:pt x="648217" y="0"/>
                </a:cubicBezTo>
                <a:cubicBezTo>
                  <a:pt x="799236" y="-20121"/>
                  <a:pt x="1036739" y="18820"/>
                  <a:pt x="1257541" y="0"/>
                </a:cubicBezTo>
                <a:cubicBezTo>
                  <a:pt x="1478343" y="-18820"/>
                  <a:pt x="1649949" y="23226"/>
                  <a:pt x="1944651" y="0"/>
                </a:cubicBezTo>
                <a:cubicBezTo>
                  <a:pt x="1970958" y="253893"/>
                  <a:pt x="1969098" y="366683"/>
                  <a:pt x="1944651" y="555172"/>
                </a:cubicBezTo>
                <a:cubicBezTo>
                  <a:pt x="1920204" y="743661"/>
                  <a:pt x="1951720" y="925805"/>
                  <a:pt x="1944651" y="1110343"/>
                </a:cubicBezTo>
                <a:cubicBezTo>
                  <a:pt x="1699672" y="1135693"/>
                  <a:pt x="1538526" y="1102490"/>
                  <a:pt x="1354774" y="1110343"/>
                </a:cubicBezTo>
                <a:cubicBezTo>
                  <a:pt x="1171022" y="1118196"/>
                  <a:pt x="891592" y="1136311"/>
                  <a:pt x="745450" y="1110343"/>
                </a:cubicBezTo>
                <a:cubicBezTo>
                  <a:pt x="599308" y="1084375"/>
                  <a:pt x="157240" y="1137829"/>
                  <a:pt x="0" y="1110343"/>
                </a:cubicBezTo>
                <a:cubicBezTo>
                  <a:pt x="24029" y="990181"/>
                  <a:pt x="-2994" y="742893"/>
                  <a:pt x="0" y="555172"/>
                </a:cubicBezTo>
                <a:cubicBezTo>
                  <a:pt x="2994" y="367451"/>
                  <a:pt x="-16249" y="232298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0908369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328241-490B-FB09-A40F-8AC9B3B3F718}"/>
              </a:ext>
            </a:extLst>
          </p:cNvPr>
          <p:cNvSpPr/>
          <p:nvPr/>
        </p:nvSpPr>
        <p:spPr>
          <a:xfrm>
            <a:off x="9626085" y="4399563"/>
            <a:ext cx="1944651" cy="1110343"/>
          </a:xfrm>
          <a:custGeom>
            <a:avLst/>
            <a:gdLst>
              <a:gd name="connsiteX0" fmla="*/ 0 w 1944651"/>
              <a:gd name="connsiteY0" fmla="*/ 0 h 1110343"/>
              <a:gd name="connsiteX1" fmla="*/ 628770 w 1944651"/>
              <a:gd name="connsiteY1" fmla="*/ 0 h 1110343"/>
              <a:gd name="connsiteX2" fmla="*/ 1238094 w 1944651"/>
              <a:gd name="connsiteY2" fmla="*/ 0 h 1110343"/>
              <a:gd name="connsiteX3" fmla="*/ 1944651 w 1944651"/>
              <a:gd name="connsiteY3" fmla="*/ 0 h 1110343"/>
              <a:gd name="connsiteX4" fmla="*/ 1944651 w 1944651"/>
              <a:gd name="connsiteY4" fmla="*/ 577378 h 1110343"/>
              <a:gd name="connsiteX5" fmla="*/ 1944651 w 1944651"/>
              <a:gd name="connsiteY5" fmla="*/ 1110343 h 1110343"/>
              <a:gd name="connsiteX6" fmla="*/ 1296434 w 1944651"/>
              <a:gd name="connsiteY6" fmla="*/ 1110343 h 1110343"/>
              <a:gd name="connsiteX7" fmla="*/ 706557 w 1944651"/>
              <a:gd name="connsiteY7" fmla="*/ 1110343 h 1110343"/>
              <a:gd name="connsiteX8" fmla="*/ 0 w 1944651"/>
              <a:gd name="connsiteY8" fmla="*/ 1110343 h 1110343"/>
              <a:gd name="connsiteX9" fmla="*/ 0 w 1944651"/>
              <a:gd name="connsiteY9" fmla="*/ 555172 h 1110343"/>
              <a:gd name="connsiteX10" fmla="*/ 0 w 1944651"/>
              <a:gd name="connsiteY10" fmla="*/ 0 h 111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44651" h="1110343" extrusionOk="0">
                <a:moveTo>
                  <a:pt x="0" y="0"/>
                </a:moveTo>
                <a:cubicBezTo>
                  <a:pt x="283151" y="-14006"/>
                  <a:pt x="432824" y="13483"/>
                  <a:pt x="628770" y="0"/>
                </a:cubicBezTo>
                <a:cubicBezTo>
                  <a:pt x="824716" y="-13483"/>
                  <a:pt x="1018915" y="23294"/>
                  <a:pt x="1238094" y="0"/>
                </a:cubicBezTo>
                <a:cubicBezTo>
                  <a:pt x="1457273" y="-23294"/>
                  <a:pt x="1694489" y="31373"/>
                  <a:pt x="1944651" y="0"/>
                </a:cubicBezTo>
                <a:cubicBezTo>
                  <a:pt x="1922356" y="160030"/>
                  <a:pt x="1941022" y="434901"/>
                  <a:pt x="1944651" y="577378"/>
                </a:cubicBezTo>
                <a:cubicBezTo>
                  <a:pt x="1948280" y="719855"/>
                  <a:pt x="1956923" y="989817"/>
                  <a:pt x="1944651" y="1110343"/>
                </a:cubicBezTo>
                <a:cubicBezTo>
                  <a:pt x="1636484" y="1126517"/>
                  <a:pt x="1619089" y="1117279"/>
                  <a:pt x="1296434" y="1110343"/>
                </a:cubicBezTo>
                <a:cubicBezTo>
                  <a:pt x="973779" y="1103407"/>
                  <a:pt x="909170" y="1114135"/>
                  <a:pt x="706557" y="1110343"/>
                </a:cubicBezTo>
                <a:cubicBezTo>
                  <a:pt x="503944" y="1106551"/>
                  <a:pt x="322474" y="1115598"/>
                  <a:pt x="0" y="1110343"/>
                </a:cubicBezTo>
                <a:cubicBezTo>
                  <a:pt x="17658" y="928894"/>
                  <a:pt x="-18508" y="686139"/>
                  <a:pt x="0" y="555172"/>
                </a:cubicBezTo>
                <a:cubicBezTo>
                  <a:pt x="18508" y="424205"/>
                  <a:pt x="-4913" y="167089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642722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3474C8E-BB98-DC50-D6B9-B3055824E1FA}"/>
              </a:ext>
            </a:extLst>
          </p:cNvPr>
          <p:cNvSpPr/>
          <p:nvPr/>
        </p:nvSpPr>
        <p:spPr>
          <a:xfrm>
            <a:off x="7361852" y="1643607"/>
            <a:ext cx="1110343" cy="168790"/>
          </a:xfrm>
          <a:custGeom>
            <a:avLst/>
            <a:gdLst>
              <a:gd name="connsiteX0" fmla="*/ 0 w 1110343"/>
              <a:gd name="connsiteY0" fmla="*/ 28132 h 168790"/>
              <a:gd name="connsiteX1" fmla="*/ 28132 w 1110343"/>
              <a:gd name="connsiteY1" fmla="*/ 0 h 168790"/>
              <a:gd name="connsiteX2" fmla="*/ 534090 w 1110343"/>
              <a:gd name="connsiteY2" fmla="*/ 0 h 168790"/>
              <a:gd name="connsiteX3" fmla="*/ 1082211 w 1110343"/>
              <a:gd name="connsiteY3" fmla="*/ 0 h 168790"/>
              <a:gd name="connsiteX4" fmla="*/ 1110343 w 1110343"/>
              <a:gd name="connsiteY4" fmla="*/ 28132 h 168790"/>
              <a:gd name="connsiteX5" fmla="*/ 1110343 w 1110343"/>
              <a:gd name="connsiteY5" fmla="*/ 140658 h 168790"/>
              <a:gd name="connsiteX6" fmla="*/ 1082211 w 1110343"/>
              <a:gd name="connsiteY6" fmla="*/ 168790 h 168790"/>
              <a:gd name="connsiteX7" fmla="*/ 544631 w 1110343"/>
              <a:gd name="connsiteY7" fmla="*/ 168790 h 168790"/>
              <a:gd name="connsiteX8" fmla="*/ 28132 w 1110343"/>
              <a:gd name="connsiteY8" fmla="*/ 168790 h 168790"/>
              <a:gd name="connsiteX9" fmla="*/ 0 w 1110343"/>
              <a:gd name="connsiteY9" fmla="*/ 140658 h 168790"/>
              <a:gd name="connsiteX10" fmla="*/ 0 w 1110343"/>
              <a:gd name="connsiteY10" fmla="*/ 28132 h 16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343" h="168790" extrusionOk="0">
                <a:moveTo>
                  <a:pt x="0" y="28132"/>
                </a:moveTo>
                <a:cubicBezTo>
                  <a:pt x="-132" y="15044"/>
                  <a:pt x="11180" y="-2896"/>
                  <a:pt x="28132" y="0"/>
                </a:cubicBezTo>
                <a:cubicBezTo>
                  <a:pt x="270253" y="15388"/>
                  <a:pt x="383411" y="-3157"/>
                  <a:pt x="534090" y="0"/>
                </a:cubicBezTo>
                <a:cubicBezTo>
                  <a:pt x="684769" y="3157"/>
                  <a:pt x="904657" y="-18516"/>
                  <a:pt x="1082211" y="0"/>
                </a:cubicBezTo>
                <a:cubicBezTo>
                  <a:pt x="1097420" y="-577"/>
                  <a:pt x="1112782" y="15400"/>
                  <a:pt x="1110343" y="28132"/>
                </a:cubicBezTo>
                <a:cubicBezTo>
                  <a:pt x="1107522" y="72210"/>
                  <a:pt x="1115100" y="109282"/>
                  <a:pt x="1110343" y="140658"/>
                </a:cubicBezTo>
                <a:cubicBezTo>
                  <a:pt x="1109873" y="156391"/>
                  <a:pt x="1097082" y="167111"/>
                  <a:pt x="1082211" y="168790"/>
                </a:cubicBezTo>
                <a:cubicBezTo>
                  <a:pt x="903298" y="192288"/>
                  <a:pt x="726409" y="169607"/>
                  <a:pt x="544631" y="168790"/>
                </a:cubicBezTo>
                <a:cubicBezTo>
                  <a:pt x="362853" y="167973"/>
                  <a:pt x="278478" y="155994"/>
                  <a:pt x="28132" y="168790"/>
                </a:cubicBezTo>
                <a:cubicBezTo>
                  <a:pt x="13370" y="167506"/>
                  <a:pt x="3468" y="156697"/>
                  <a:pt x="0" y="140658"/>
                </a:cubicBezTo>
                <a:cubicBezTo>
                  <a:pt x="4833" y="115852"/>
                  <a:pt x="-118" y="57786"/>
                  <a:pt x="0" y="28132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170045098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30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ED124E7-BFBF-612B-DA87-E10393D30C04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FDD822-41BC-0CA3-AE32-4DB5E7EC85EF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fa-IR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گروه بندی انتخابگر ها؟</a:t>
              </a:r>
              <a:endParaRPr lang="fa-IR" sz="3200" b="1" i="0" dirty="0">
                <a:solidFill>
                  <a:srgbClr val="00B0F0"/>
                </a:solidFill>
                <a:effectLst/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E395B6-3022-8F62-0367-D1D841C7AC2D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2E15ECA-87D5-6471-E0A0-C43D895D0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08956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1B544D2-58D6-538C-A955-5542D42EFAA6}"/>
              </a:ext>
            </a:extLst>
          </p:cNvPr>
          <p:cNvGrpSpPr/>
          <p:nvPr/>
        </p:nvGrpSpPr>
        <p:grpSpPr>
          <a:xfrm>
            <a:off x="6694097" y="1367892"/>
            <a:ext cx="5497903" cy="900247"/>
            <a:chOff x="6694097" y="1367892"/>
            <a:chExt cx="5497903" cy="90024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A17AACF-9D22-8727-13F3-8F90A72B42FE}"/>
                </a:ext>
              </a:extLst>
            </p:cNvPr>
            <p:cNvSpPr/>
            <p:nvPr/>
          </p:nvSpPr>
          <p:spPr>
            <a:xfrm>
              <a:off x="6694097" y="1506548"/>
              <a:ext cx="5434642" cy="7615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4FDD7A-DB8B-5691-C21E-AA24BC802701}"/>
                </a:ext>
              </a:extLst>
            </p:cNvPr>
            <p:cNvSpPr txBox="1"/>
            <p:nvPr/>
          </p:nvSpPr>
          <p:spPr>
            <a:xfrm>
              <a:off x="6769417" y="1367892"/>
              <a:ext cx="5296619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>
                <a:lnSpc>
                  <a:spcPct val="200000"/>
                </a:lnSpc>
              </a:pPr>
              <a:r>
                <a:rPr lang="fa-IR" sz="1400" dirty="0">
                  <a:latin typeface="IRANSansX" pitchFamily="2" charset="-78"/>
                  <a:cs typeface="IRANSansX" pitchFamily="2" charset="-78"/>
                </a:rPr>
                <a:t>مشکل اینه که ما کد تکراری داریم و خط 2 تا 5 تو همه ی اسکوپ ها داره تکرار میشه</a:t>
              </a:r>
              <a:endParaRPr lang="en-US" sz="1400" dirty="0"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F3912E-6325-68D4-5808-6B2B784B456C}"/>
                </a:ext>
              </a:extLst>
            </p:cNvPr>
            <p:cNvSpPr/>
            <p:nvPr/>
          </p:nvSpPr>
          <p:spPr>
            <a:xfrm>
              <a:off x="12128740" y="1520189"/>
              <a:ext cx="63260" cy="7479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A86C7F-53C6-88D6-B3EF-7D82F2EE53AF}"/>
              </a:ext>
            </a:extLst>
          </p:cNvPr>
          <p:cNvGrpSpPr/>
          <p:nvPr/>
        </p:nvGrpSpPr>
        <p:grpSpPr>
          <a:xfrm>
            <a:off x="6694097" y="2738149"/>
            <a:ext cx="5509960" cy="934366"/>
            <a:chOff x="6694098" y="2978877"/>
            <a:chExt cx="5509960" cy="934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A22DAE-41EF-2D38-3989-1CBAD42D2288}"/>
                </a:ext>
              </a:extLst>
            </p:cNvPr>
            <p:cNvSpPr/>
            <p:nvPr/>
          </p:nvSpPr>
          <p:spPr>
            <a:xfrm>
              <a:off x="6694098" y="3012996"/>
              <a:ext cx="5434642" cy="9002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E4AA07-08B0-AA2B-7895-1CF82722327F}"/>
                </a:ext>
              </a:extLst>
            </p:cNvPr>
            <p:cNvSpPr txBox="1"/>
            <p:nvPr/>
          </p:nvSpPr>
          <p:spPr>
            <a:xfrm>
              <a:off x="6769417" y="2978877"/>
              <a:ext cx="5296619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>
                <a:lnSpc>
                  <a:spcPct val="200000"/>
                </a:lnSpc>
              </a:pPr>
              <a:r>
                <a:rPr lang="fa-IR" sz="1400" dirty="0">
                  <a:latin typeface="IRANSansX" pitchFamily="2" charset="-78"/>
                  <a:cs typeface="IRANSansX" pitchFamily="2" charset="-78"/>
                </a:rPr>
                <a:t>میتونیم یک کلاس داشته باشیم به نام </a:t>
              </a:r>
              <a:r>
                <a:rPr lang="en-US" sz="1400" dirty="0">
                  <a:latin typeface="IRANSansX" pitchFamily="2" charset="-78"/>
                  <a:cs typeface="IRANSansX" pitchFamily="2" charset="-78"/>
                </a:rPr>
                <a:t>Alert </a:t>
              </a:r>
              <a:r>
                <a:rPr lang="fa-IR" sz="1400" dirty="0">
                  <a:latin typeface="IRANSansX" pitchFamily="2" charset="-78"/>
                  <a:cs typeface="IRANSansX" pitchFamily="2" charset="-78"/>
                </a:rPr>
                <a:t> و خط های مشترک رو بزاریم توی اون و اون کلاس رو به همی المان ها بدیم</a:t>
              </a:r>
              <a:endParaRPr lang="en-US" sz="1400" dirty="0"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348CD6-5C0B-9BB3-6AA0-4939FFD893D1}"/>
                </a:ext>
              </a:extLst>
            </p:cNvPr>
            <p:cNvSpPr/>
            <p:nvPr/>
          </p:nvSpPr>
          <p:spPr>
            <a:xfrm>
              <a:off x="12128739" y="3012997"/>
              <a:ext cx="75319" cy="90024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8147CE-5BE9-2C91-18AB-F490F40382A5}"/>
              </a:ext>
            </a:extLst>
          </p:cNvPr>
          <p:cNvGrpSpPr/>
          <p:nvPr/>
        </p:nvGrpSpPr>
        <p:grpSpPr>
          <a:xfrm>
            <a:off x="6682039" y="4176643"/>
            <a:ext cx="5509961" cy="1003417"/>
            <a:chOff x="6694097" y="5161131"/>
            <a:chExt cx="5509961" cy="100341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2628F4-2CD2-0F98-0171-1863229E4977}"/>
                </a:ext>
              </a:extLst>
            </p:cNvPr>
            <p:cNvSpPr/>
            <p:nvPr/>
          </p:nvSpPr>
          <p:spPr>
            <a:xfrm>
              <a:off x="6694097" y="5264302"/>
              <a:ext cx="5434642" cy="90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00A09A-2D6B-3E09-3F6E-5BE11D3FE479}"/>
                </a:ext>
              </a:extLst>
            </p:cNvPr>
            <p:cNvSpPr txBox="1"/>
            <p:nvPr/>
          </p:nvSpPr>
          <p:spPr>
            <a:xfrm>
              <a:off x="6769417" y="5161131"/>
              <a:ext cx="5296619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>
                <a:lnSpc>
                  <a:spcPct val="200000"/>
                </a:lnSpc>
              </a:pPr>
              <a:r>
                <a:rPr lang="fa-IR" sz="1400" dirty="0">
                  <a:latin typeface="IRANSansX" pitchFamily="2" charset="-78"/>
                  <a:cs typeface="IRANSansX" pitchFamily="2" charset="-78"/>
                </a:rPr>
                <a:t>هزینه ی این کار اینه که تعداد کلاس ها زیاد میشه و از یه جا به بعد باعث سردرگمی میشه راه بهتر استفاده از </a:t>
              </a:r>
              <a:r>
                <a:rPr lang="en-US" sz="1400" dirty="0">
                  <a:latin typeface="IRANSansX" pitchFamily="2" charset="-78"/>
                  <a:cs typeface="IRANSansX" pitchFamily="2" charset="-78"/>
                </a:rPr>
                <a:t>Sass </a:t>
              </a:r>
              <a:r>
                <a:rPr lang="fa-IR" sz="1400" dirty="0">
                  <a:latin typeface="IRANSansX" pitchFamily="2" charset="-78"/>
                  <a:cs typeface="IRANSansX" pitchFamily="2" charset="-78"/>
                </a:rPr>
                <a:t> هست</a:t>
              </a:r>
              <a:endParaRPr lang="en-US" sz="1400" dirty="0"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B8E43F-3E03-7E69-09CD-20823C2C7759}"/>
                </a:ext>
              </a:extLst>
            </p:cNvPr>
            <p:cNvSpPr/>
            <p:nvPr/>
          </p:nvSpPr>
          <p:spPr>
            <a:xfrm>
              <a:off x="12128740" y="5264301"/>
              <a:ext cx="75318" cy="9002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092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E5F640-ADF7-022C-6FBB-3B9A836CE41E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0565B-8A98-DC04-F0F6-5B81210DBF15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fa-IR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ترکیب انتخابگر ها</a:t>
              </a:r>
              <a:endParaRPr lang="fa-IR" sz="3200" b="1" i="0" dirty="0">
                <a:solidFill>
                  <a:srgbClr val="00B0F0"/>
                </a:solidFill>
                <a:effectLst/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2305-BB1B-2811-5354-74B283D832D8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9967279-A6A7-F002-9F8F-700025BF1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6775" cy="3848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C3D914-6255-00AA-70AC-1E041F4F2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8417"/>
            <a:ext cx="4676775" cy="3023540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A7C03ED6-6C97-482D-6B1A-9916AAF25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19795"/>
              </p:ext>
            </p:extLst>
          </p:nvPr>
        </p:nvGraphicFramePr>
        <p:xfrm>
          <a:off x="5842519" y="2687320"/>
          <a:ext cx="546093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468">
                  <a:extLst>
                    <a:ext uri="{9D8B030D-6E8A-4147-A177-3AD203B41FA5}">
                      <a16:colId xmlns:a16="http://schemas.microsoft.com/office/drawing/2014/main" val="119352067"/>
                    </a:ext>
                  </a:extLst>
                </a:gridCol>
                <a:gridCol w="2730468">
                  <a:extLst>
                    <a:ext uri="{9D8B030D-6E8A-4147-A177-3AD203B41FA5}">
                      <a16:colId xmlns:a16="http://schemas.microsoft.com/office/drawing/2014/main" val="3879117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Selector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1600" dirty="0">
                          <a:latin typeface="IRANSansX" pitchFamily="2" charset="-78"/>
                          <a:cs typeface="IRANSansX" pitchFamily="2" charset="-78"/>
                        </a:rPr>
                        <a:t>توضیحات</a:t>
                      </a:r>
                      <a:endParaRPr lang="en-US" sz="1600" dirty="0">
                        <a:latin typeface="IRANSansX" pitchFamily="2" charset="-78"/>
                        <a:cs typeface="IRANSansX" pitchFamily="2" charset="-78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36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1400" dirty="0">
                          <a:latin typeface="IRANSansX" pitchFamily="2" charset="-78"/>
                          <a:cs typeface="IRANSansX" pitchFamily="2" charset="-78"/>
                        </a:rPr>
                        <a:t>فرزند مستقیم</a:t>
                      </a:r>
                      <a:endParaRPr lang="en-US" sz="1400" dirty="0">
                        <a:latin typeface="IRANSansX" pitchFamily="2" charset="-78"/>
                        <a:cs typeface="IRANSansX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71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1400" dirty="0">
                          <a:latin typeface="IRANSansX" pitchFamily="2" charset="-78"/>
                          <a:cs typeface="IRANSansX" pitchFamily="2" charset="-78"/>
                        </a:rPr>
                        <a:t>اولین عنصر بعدی</a:t>
                      </a:r>
                      <a:endParaRPr lang="en-US" sz="1400" dirty="0">
                        <a:latin typeface="IRANSansX" pitchFamily="2" charset="-78"/>
                        <a:cs typeface="IRANSansX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838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~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1400" dirty="0">
                          <a:latin typeface="IRANSansX" pitchFamily="2" charset="-78"/>
                          <a:cs typeface="IRANSansX" pitchFamily="2" charset="-78"/>
                        </a:rPr>
                        <a:t>عناصر بعدی</a:t>
                      </a:r>
                      <a:endParaRPr lang="en-US" sz="1400" dirty="0">
                        <a:latin typeface="IRANSansX" pitchFamily="2" charset="-78"/>
                        <a:cs typeface="IRANSansX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69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125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E5F640-ADF7-022C-6FBB-3B9A836CE41E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0565B-8A98-DC04-F0F6-5B81210DBF15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fa-IR" sz="3200" b="1" i="0" dirty="0">
                  <a:solidFill>
                    <a:srgbClr val="00B0F0"/>
                  </a:solidFill>
                  <a:effectLst/>
                  <a:latin typeface="IRANSansX" pitchFamily="2" charset="-78"/>
                  <a:cs typeface="IRANSansX" pitchFamily="2" charset="-78"/>
                </a:rPr>
                <a:t>انتخاب گر های ویژه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2305-BB1B-2811-5354-74B283D832D8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69E2C0E-B913-442C-6905-E773CD1E848F}"/>
              </a:ext>
            </a:extLst>
          </p:cNvPr>
          <p:cNvSpPr txBox="1"/>
          <p:nvPr/>
        </p:nvSpPr>
        <p:spPr>
          <a:xfrm>
            <a:off x="6223516" y="1125912"/>
            <a:ext cx="58425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fa-IR" sz="1600" dirty="0">
                <a:latin typeface="IRANSansX" pitchFamily="2" charset="-78"/>
                <a:cs typeface="IRANSansX" pitchFamily="2" charset="-78"/>
              </a:rPr>
              <a:t>هر عنصر</a:t>
            </a:r>
            <a:r>
              <a:rPr lang="en-US" sz="1600" dirty="0">
                <a:latin typeface="IRANSansX" pitchFamily="2" charset="-78"/>
                <a:cs typeface="IRANSansX" pitchFamily="2" charset="-78"/>
              </a:rPr>
              <a:t> HTML </a:t>
            </a:r>
            <a:r>
              <a:rPr lang="fa-IR" sz="1600" dirty="0">
                <a:latin typeface="IRANSansX" pitchFamily="2" charset="-78"/>
                <a:cs typeface="IRANSansX" pitchFamily="2" charset="-78"/>
              </a:rPr>
              <a:t>می تواند یک یا چند</a:t>
            </a:r>
            <a:r>
              <a:rPr lang="en-US" sz="1600" dirty="0">
                <a:latin typeface="IRANSansX" pitchFamily="2" charset="-78"/>
                <a:cs typeface="IRANSansX" pitchFamily="2" charset="-78"/>
              </a:rPr>
              <a:t> Attribute </a:t>
            </a:r>
            <a:r>
              <a:rPr lang="fa-IR" sz="1600" dirty="0">
                <a:latin typeface="IRANSansX" pitchFamily="2" charset="-78"/>
                <a:cs typeface="IRANSansX" pitchFamily="2" charset="-78"/>
              </a:rPr>
              <a:t>یا ویژگی داشته باشد. هر ویژگی با یک نام و یک ارزش مشخص می شود. </a:t>
            </a:r>
            <a:endParaRPr lang="en-US" sz="1600" dirty="0">
              <a:latin typeface="IRANSansX" pitchFamily="2" charset="-78"/>
              <a:cs typeface="IRANSansX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2351AB-AE7C-BD01-123B-4A5E74EE9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4" y="0"/>
            <a:ext cx="4983129" cy="4204831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9AD6572D-04F6-7CA3-B355-744E0F157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587383"/>
              </p:ext>
            </p:extLst>
          </p:nvPr>
        </p:nvGraphicFramePr>
        <p:xfrm>
          <a:off x="6223515" y="2040779"/>
          <a:ext cx="5716558" cy="2324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8279">
                  <a:extLst>
                    <a:ext uri="{9D8B030D-6E8A-4147-A177-3AD203B41FA5}">
                      <a16:colId xmlns:a16="http://schemas.microsoft.com/office/drawing/2014/main" val="1475430561"/>
                    </a:ext>
                  </a:extLst>
                </a:gridCol>
                <a:gridCol w="2858279">
                  <a:extLst>
                    <a:ext uri="{9D8B030D-6E8A-4147-A177-3AD203B41FA5}">
                      <a16:colId xmlns:a16="http://schemas.microsoft.com/office/drawing/2014/main" val="2872469363"/>
                    </a:ext>
                  </a:extLst>
                </a:gridCol>
              </a:tblGrid>
              <a:tr h="387397">
                <a:tc>
                  <a:txBody>
                    <a:bodyPr/>
                    <a:lstStyle/>
                    <a:p>
                      <a:r>
                        <a:rPr lang="en-US" dirty="0"/>
                        <a:t>Selector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1600" dirty="0">
                          <a:latin typeface="IRANSansX" pitchFamily="2" charset="-78"/>
                          <a:cs typeface="IRANSansX" pitchFamily="2" charset="-78"/>
                        </a:rPr>
                        <a:t>توضیحات</a:t>
                      </a:r>
                      <a:endParaRPr lang="en-US" sz="1600" dirty="0">
                        <a:latin typeface="IRANSansX" pitchFamily="2" charset="-78"/>
                        <a:cs typeface="IRANSansX" pitchFamily="2" charset="-78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39585"/>
                  </a:ext>
                </a:extLst>
              </a:tr>
              <a:tr h="387397">
                <a:tc>
                  <a:txBody>
                    <a:bodyPr/>
                    <a:lstStyle/>
                    <a:p>
                      <a:r>
                        <a:rPr lang="en-US" dirty="0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1400" dirty="0">
                          <a:latin typeface="IRANSansX" pitchFamily="2" charset="-78"/>
                          <a:cs typeface="IRANSansX" pitchFamily="2" charset="-78"/>
                        </a:rPr>
                        <a:t>شروع میشود با</a:t>
                      </a:r>
                      <a:endParaRPr lang="en-US" sz="1400" dirty="0">
                        <a:latin typeface="IRANSansX" pitchFamily="2" charset="-78"/>
                        <a:cs typeface="IRANSansX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656645"/>
                  </a:ext>
                </a:extLst>
              </a:tr>
              <a:tr h="387397">
                <a:tc>
                  <a:txBody>
                    <a:bodyPr/>
                    <a:lstStyle/>
                    <a:p>
                      <a:r>
                        <a:rPr lang="en-US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1400" dirty="0">
                          <a:latin typeface="IRANSansX" pitchFamily="2" charset="-78"/>
                          <a:cs typeface="IRANSansX" pitchFamily="2" charset="-78"/>
                        </a:rPr>
                        <a:t>تمام میشود با</a:t>
                      </a:r>
                      <a:endParaRPr lang="en-US" sz="1400" dirty="0">
                        <a:latin typeface="IRANSansX" pitchFamily="2" charset="-78"/>
                        <a:cs typeface="IRANSansX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11227"/>
                  </a:ext>
                </a:extLst>
              </a:tr>
              <a:tr h="387397"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1400" dirty="0">
                          <a:latin typeface="IRANSansX" pitchFamily="2" charset="-78"/>
                          <a:cs typeface="IRANSansX" pitchFamily="2" charset="-78"/>
                        </a:rPr>
                        <a:t>شامل میشود </a:t>
                      </a:r>
                      <a:endParaRPr lang="en-US" sz="1400" dirty="0">
                        <a:latin typeface="IRANSansX" pitchFamily="2" charset="-78"/>
                        <a:cs typeface="IRANSansX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725367"/>
                  </a:ext>
                </a:extLst>
              </a:tr>
              <a:tr h="387397">
                <a:tc>
                  <a:txBody>
                    <a:bodyPr/>
                    <a:lstStyle/>
                    <a:p>
                      <a:r>
                        <a:rPr lang="en-US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1400" dirty="0">
                          <a:latin typeface="IRANSansX" pitchFamily="2" charset="-78"/>
                          <a:cs typeface="IRANSansX" pitchFamily="2" charset="-78"/>
                        </a:rPr>
                        <a:t>شروع میشود با مقدار-</a:t>
                      </a:r>
                      <a:endParaRPr lang="en-US" sz="1400" dirty="0">
                        <a:latin typeface="IRANSansX" pitchFamily="2" charset="-78"/>
                        <a:cs typeface="IRANSansX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37561"/>
                  </a:ext>
                </a:extLst>
              </a:tr>
              <a:tr h="387397">
                <a:tc>
                  <a:txBody>
                    <a:bodyPr/>
                    <a:lstStyle/>
                    <a:p>
                      <a:r>
                        <a:rPr lang="en-US" dirty="0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1400" dirty="0">
                          <a:latin typeface="IRANSansX" pitchFamily="2" charset="-78"/>
                          <a:cs typeface="IRANSansX" pitchFamily="2" charset="-78"/>
                        </a:rPr>
                        <a:t>شامل میشود</a:t>
                      </a:r>
                      <a:endParaRPr lang="en-US" sz="1400" dirty="0">
                        <a:latin typeface="IRANSansX" pitchFamily="2" charset="-78"/>
                        <a:cs typeface="IRANSansX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950670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D8F685E7-4850-E027-4F44-BDA1ACE2C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4" y="4230104"/>
            <a:ext cx="5842519" cy="12570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B57FAA-4B00-A9E4-5FE1-FA17B9E6C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15" y="4689448"/>
            <a:ext cx="2365890" cy="19185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8C0161-BE6B-D211-A075-CFF6F68F0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4" y="5528576"/>
            <a:ext cx="5842519" cy="1329424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B9948DC2-7D65-FA78-FAB1-900508C1815D}"/>
              </a:ext>
            </a:extLst>
          </p:cNvPr>
          <p:cNvSpPr/>
          <p:nvPr/>
        </p:nvSpPr>
        <p:spPr>
          <a:xfrm>
            <a:off x="5321762" y="4072773"/>
            <a:ext cx="584775" cy="5847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5AC103-699F-6B99-0295-36F07DDAFE73}"/>
              </a:ext>
            </a:extLst>
          </p:cNvPr>
          <p:cNvSpPr/>
          <p:nvPr/>
        </p:nvSpPr>
        <p:spPr>
          <a:xfrm>
            <a:off x="5321762" y="5462961"/>
            <a:ext cx="584775" cy="5847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16FDEC3-9AE6-C3DC-A63A-C3F7BBEE3CAE}"/>
              </a:ext>
            </a:extLst>
          </p:cNvPr>
          <p:cNvSpPr/>
          <p:nvPr/>
        </p:nvSpPr>
        <p:spPr>
          <a:xfrm>
            <a:off x="8626352" y="5004009"/>
            <a:ext cx="455442" cy="45544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F7B56AE-C7FD-D8F0-730B-198FE7E5B4CA}"/>
              </a:ext>
            </a:extLst>
          </p:cNvPr>
          <p:cNvSpPr/>
          <p:nvPr/>
        </p:nvSpPr>
        <p:spPr>
          <a:xfrm>
            <a:off x="8626352" y="5642857"/>
            <a:ext cx="455442" cy="45544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974155-6341-D8F5-A285-22A96FE8FB2A}"/>
              </a:ext>
            </a:extLst>
          </p:cNvPr>
          <p:cNvSpPr/>
          <p:nvPr/>
        </p:nvSpPr>
        <p:spPr>
          <a:xfrm>
            <a:off x="9144775" y="5642857"/>
            <a:ext cx="455442" cy="45544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88781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E5F640-ADF7-022C-6FBB-3B9A836CE41E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0565B-8A98-DC04-F0F6-5B81210DBF15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fa-IR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موقعیت عناصر</a:t>
              </a:r>
              <a:endParaRPr lang="fa-IR" sz="3200" b="1" i="0" dirty="0">
                <a:solidFill>
                  <a:srgbClr val="00B0F0"/>
                </a:solidFill>
                <a:effectLst/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2305-BB1B-2811-5354-74B283D832D8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207E266-25F5-3B96-827A-07E10949D96B}"/>
              </a:ext>
            </a:extLst>
          </p:cNvPr>
          <p:cNvSpPr/>
          <p:nvPr/>
        </p:nvSpPr>
        <p:spPr>
          <a:xfrm>
            <a:off x="726426" y="1498082"/>
            <a:ext cx="4972051" cy="4581525"/>
          </a:xfrm>
          <a:custGeom>
            <a:avLst/>
            <a:gdLst>
              <a:gd name="connsiteX0" fmla="*/ 0 w 4972051"/>
              <a:gd name="connsiteY0" fmla="*/ 0 h 4581525"/>
              <a:gd name="connsiteX1" fmla="*/ 4972051 w 4972051"/>
              <a:gd name="connsiteY1" fmla="*/ 0 h 4581525"/>
              <a:gd name="connsiteX2" fmla="*/ 4972051 w 4972051"/>
              <a:gd name="connsiteY2" fmla="*/ 4581525 h 4581525"/>
              <a:gd name="connsiteX3" fmla="*/ 0 w 4972051"/>
              <a:gd name="connsiteY3" fmla="*/ 4581525 h 4581525"/>
              <a:gd name="connsiteX4" fmla="*/ 0 w 4972051"/>
              <a:gd name="connsiteY4" fmla="*/ 0 h 45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2051" h="4581525" extrusionOk="0">
                <a:moveTo>
                  <a:pt x="0" y="0"/>
                </a:moveTo>
                <a:cubicBezTo>
                  <a:pt x="562889" y="-42219"/>
                  <a:pt x="3857099" y="63140"/>
                  <a:pt x="4972051" y="0"/>
                </a:cubicBezTo>
                <a:cubicBezTo>
                  <a:pt x="5099684" y="1143578"/>
                  <a:pt x="4917871" y="3033184"/>
                  <a:pt x="4972051" y="4581525"/>
                </a:cubicBezTo>
                <a:cubicBezTo>
                  <a:pt x="3521755" y="4675180"/>
                  <a:pt x="1750600" y="4515723"/>
                  <a:pt x="0" y="4581525"/>
                </a:cubicBezTo>
                <a:cubicBezTo>
                  <a:pt x="-19792" y="3888822"/>
                  <a:pt x="164427" y="1352949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7924873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E2414B-21B6-7291-1B51-D75B1CF403DB}"/>
              </a:ext>
            </a:extLst>
          </p:cNvPr>
          <p:cNvSpPr/>
          <p:nvPr/>
        </p:nvSpPr>
        <p:spPr>
          <a:xfrm>
            <a:off x="6493523" y="1545707"/>
            <a:ext cx="4972051" cy="4581525"/>
          </a:xfrm>
          <a:custGeom>
            <a:avLst/>
            <a:gdLst>
              <a:gd name="connsiteX0" fmla="*/ 0 w 4972051"/>
              <a:gd name="connsiteY0" fmla="*/ 0 h 4581525"/>
              <a:gd name="connsiteX1" fmla="*/ 4972051 w 4972051"/>
              <a:gd name="connsiteY1" fmla="*/ 0 h 4581525"/>
              <a:gd name="connsiteX2" fmla="*/ 4972051 w 4972051"/>
              <a:gd name="connsiteY2" fmla="*/ 4581525 h 4581525"/>
              <a:gd name="connsiteX3" fmla="*/ 0 w 4972051"/>
              <a:gd name="connsiteY3" fmla="*/ 4581525 h 4581525"/>
              <a:gd name="connsiteX4" fmla="*/ 0 w 4972051"/>
              <a:gd name="connsiteY4" fmla="*/ 0 h 45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2051" h="4581525" extrusionOk="0">
                <a:moveTo>
                  <a:pt x="0" y="0"/>
                </a:moveTo>
                <a:cubicBezTo>
                  <a:pt x="562889" y="-42219"/>
                  <a:pt x="3857099" y="63140"/>
                  <a:pt x="4972051" y="0"/>
                </a:cubicBezTo>
                <a:cubicBezTo>
                  <a:pt x="5099684" y="1143578"/>
                  <a:pt x="4917871" y="3033184"/>
                  <a:pt x="4972051" y="4581525"/>
                </a:cubicBezTo>
                <a:cubicBezTo>
                  <a:pt x="3521755" y="4675180"/>
                  <a:pt x="1750600" y="4515723"/>
                  <a:pt x="0" y="4581525"/>
                </a:cubicBezTo>
                <a:cubicBezTo>
                  <a:pt x="-19792" y="3888822"/>
                  <a:pt x="164427" y="1352949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7924873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4D6C07-E622-85BA-9ECB-930C0D7D2500}"/>
              </a:ext>
            </a:extLst>
          </p:cNvPr>
          <p:cNvSpPr txBox="1"/>
          <p:nvPr/>
        </p:nvSpPr>
        <p:spPr>
          <a:xfrm>
            <a:off x="6493523" y="1061810"/>
            <a:ext cx="257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 = “LTR”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A533E-68D7-FBFA-B2D0-15EFA228BEDC}"/>
              </a:ext>
            </a:extLst>
          </p:cNvPr>
          <p:cNvSpPr txBox="1"/>
          <p:nvPr/>
        </p:nvSpPr>
        <p:spPr>
          <a:xfrm>
            <a:off x="726426" y="1061810"/>
            <a:ext cx="257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 = “RTL”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576F76-6C39-F018-B598-C01ECB2C3A06}"/>
              </a:ext>
            </a:extLst>
          </p:cNvPr>
          <p:cNvSpPr/>
          <p:nvPr/>
        </p:nvSpPr>
        <p:spPr>
          <a:xfrm>
            <a:off x="3943058" y="1726947"/>
            <a:ext cx="1619250" cy="1447800"/>
          </a:xfrm>
          <a:custGeom>
            <a:avLst/>
            <a:gdLst>
              <a:gd name="connsiteX0" fmla="*/ 0 w 1619250"/>
              <a:gd name="connsiteY0" fmla="*/ 0 h 1447800"/>
              <a:gd name="connsiteX1" fmla="*/ 523557 w 1619250"/>
              <a:gd name="connsiteY1" fmla="*/ 0 h 1447800"/>
              <a:gd name="connsiteX2" fmla="*/ 1014730 w 1619250"/>
              <a:gd name="connsiteY2" fmla="*/ 0 h 1447800"/>
              <a:gd name="connsiteX3" fmla="*/ 1619250 w 1619250"/>
              <a:gd name="connsiteY3" fmla="*/ 0 h 1447800"/>
              <a:gd name="connsiteX4" fmla="*/ 1619250 w 1619250"/>
              <a:gd name="connsiteY4" fmla="*/ 482600 h 1447800"/>
              <a:gd name="connsiteX5" fmla="*/ 1619250 w 1619250"/>
              <a:gd name="connsiteY5" fmla="*/ 965200 h 1447800"/>
              <a:gd name="connsiteX6" fmla="*/ 1619250 w 1619250"/>
              <a:gd name="connsiteY6" fmla="*/ 1447800 h 1447800"/>
              <a:gd name="connsiteX7" fmla="*/ 1095693 w 1619250"/>
              <a:gd name="connsiteY7" fmla="*/ 1447800 h 1447800"/>
              <a:gd name="connsiteX8" fmla="*/ 539750 w 1619250"/>
              <a:gd name="connsiteY8" fmla="*/ 1447800 h 1447800"/>
              <a:gd name="connsiteX9" fmla="*/ 0 w 1619250"/>
              <a:gd name="connsiteY9" fmla="*/ 1447800 h 1447800"/>
              <a:gd name="connsiteX10" fmla="*/ 0 w 1619250"/>
              <a:gd name="connsiteY10" fmla="*/ 1008634 h 1447800"/>
              <a:gd name="connsiteX11" fmla="*/ 0 w 1619250"/>
              <a:gd name="connsiteY11" fmla="*/ 554990 h 1447800"/>
              <a:gd name="connsiteX12" fmla="*/ 0 w 1619250"/>
              <a:gd name="connsiteY12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9250" h="1447800" fill="none" extrusionOk="0">
                <a:moveTo>
                  <a:pt x="0" y="0"/>
                </a:moveTo>
                <a:cubicBezTo>
                  <a:pt x="218831" y="14678"/>
                  <a:pt x="277794" y="12544"/>
                  <a:pt x="523557" y="0"/>
                </a:cubicBezTo>
                <a:cubicBezTo>
                  <a:pt x="769320" y="-12544"/>
                  <a:pt x="780474" y="-8633"/>
                  <a:pt x="1014730" y="0"/>
                </a:cubicBezTo>
                <a:cubicBezTo>
                  <a:pt x="1248986" y="8633"/>
                  <a:pt x="1418620" y="-10090"/>
                  <a:pt x="1619250" y="0"/>
                </a:cubicBezTo>
                <a:cubicBezTo>
                  <a:pt x="1621360" y="239627"/>
                  <a:pt x="1607781" y="265766"/>
                  <a:pt x="1619250" y="482600"/>
                </a:cubicBezTo>
                <a:cubicBezTo>
                  <a:pt x="1630719" y="699434"/>
                  <a:pt x="1600221" y="805656"/>
                  <a:pt x="1619250" y="965200"/>
                </a:cubicBezTo>
                <a:cubicBezTo>
                  <a:pt x="1638279" y="1124744"/>
                  <a:pt x="1600781" y="1337013"/>
                  <a:pt x="1619250" y="1447800"/>
                </a:cubicBezTo>
                <a:cubicBezTo>
                  <a:pt x="1372669" y="1452340"/>
                  <a:pt x="1205106" y="1468190"/>
                  <a:pt x="1095693" y="1447800"/>
                </a:cubicBezTo>
                <a:cubicBezTo>
                  <a:pt x="986280" y="1427410"/>
                  <a:pt x="707421" y="1432847"/>
                  <a:pt x="539750" y="1447800"/>
                </a:cubicBezTo>
                <a:cubicBezTo>
                  <a:pt x="372079" y="1462753"/>
                  <a:pt x="223182" y="1457067"/>
                  <a:pt x="0" y="1447800"/>
                </a:cubicBezTo>
                <a:cubicBezTo>
                  <a:pt x="-11640" y="1271909"/>
                  <a:pt x="2350" y="1154941"/>
                  <a:pt x="0" y="1008634"/>
                </a:cubicBezTo>
                <a:cubicBezTo>
                  <a:pt x="-2350" y="862327"/>
                  <a:pt x="-20562" y="710836"/>
                  <a:pt x="0" y="554990"/>
                </a:cubicBezTo>
                <a:cubicBezTo>
                  <a:pt x="20562" y="399144"/>
                  <a:pt x="25242" y="225707"/>
                  <a:pt x="0" y="0"/>
                </a:cubicBezTo>
                <a:close/>
              </a:path>
              <a:path w="1619250" h="1447800" stroke="0" extrusionOk="0">
                <a:moveTo>
                  <a:pt x="0" y="0"/>
                </a:moveTo>
                <a:cubicBezTo>
                  <a:pt x="166754" y="8028"/>
                  <a:pt x="318399" y="-3973"/>
                  <a:pt x="507365" y="0"/>
                </a:cubicBezTo>
                <a:cubicBezTo>
                  <a:pt x="696331" y="3973"/>
                  <a:pt x="868436" y="1198"/>
                  <a:pt x="1014730" y="0"/>
                </a:cubicBezTo>
                <a:cubicBezTo>
                  <a:pt x="1161024" y="-1198"/>
                  <a:pt x="1498117" y="-5021"/>
                  <a:pt x="1619250" y="0"/>
                </a:cubicBezTo>
                <a:cubicBezTo>
                  <a:pt x="1635578" y="224276"/>
                  <a:pt x="1636664" y="310737"/>
                  <a:pt x="1619250" y="468122"/>
                </a:cubicBezTo>
                <a:cubicBezTo>
                  <a:pt x="1601836" y="625507"/>
                  <a:pt x="1635369" y="739834"/>
                  <a:pt x="1619250" y="936244"/>
                </a:cubicBezTo>
                <a:cubicBezTo>
                  <a:pt x="1603131" y="1132654"/>
                  <a:pt x="1626115" y="1270415"/>
                  <a:pt x="1619250" y="1447800"/>
                </a:cubicBezTo>
                <a:cubicBezTo>
                  <a:pt x="1379989" y="1448531"/>
                  <a:pt x="1209952" y="1457119"/>
                  <a:pt x="1095693" y="1447800"/>
                </a:cubicBezTo>
                <a:cubicBezTo>
                  <a:pt x="981434" y="1438481"/>
                  <a:pt x="653299" y="1437949"/>
                  <a:pt x="523558" y="1447800"/>
                </a:cubicBezTo>
                <a:cubicBezTo>
                  <a:pt x="393818" y="1457651"/>
                  <a:pt x="112198" y="1463376"/>
                  <a:pt x="0" y="1447800"/>
                </a:cubicBezTo>
                <a:cubicBezTo>
                  <a:pt x="9406" y="1228985"/>
                  <a:pt x="-6126" y="1162025"/>
                  <a:pt x="0" y="994156"/>
                </a:cubicBezTo>
                <a:cubicBezTo>
                  <a:pt x="6126" y="826287"/>
                  <a:pt x="2861" y="620812"/>
                  <a:pt x="0" y="497078"/>
                </a:cubicBezTo>
                <a:cubicBezTo>
                  <a:pt x="-2861" y="373344"/>
                  <a:pt x="-17458" y="21395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Div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BE2C45-A122-D647-9445-70B38A12F83A}"/>
              </a:ext>
            </a:extLst>
          </p:cNvPr>
          <p:cNvSpPr/>
          <p:nvPr/>
        </p:nvSpPr>
        <p:spPr>
          <a:xfrm>
            <a:off x="6736703" y="1726947"/>
            <a:ext cx="1619250" cy="1447800"/>
          </a:xfrm>
          <a:custGeom>
            <a:avLst/>
            <a:gdLst>
              <a:gd name="connsiteX0" fmla="*/ 0 w 1619250"/>
              <a:gd name="connsiteY0" fmla="*/ 0 h 1447800"/>
              <a:gd name="connsiteX1" fmla="*/ 555943 w 1619250"/>
              <a:gd name="connsiteY1" fmla="*/ 0 h 1447800"/>
              <a:gd name="connsiteX2" fmla="*/ 1079500 w 1619250"/>
              <a:gd name="connsiteY2" fmla="*/ 0 h 1447800"/>
              <a:gd name="connsiteX3" fmla="*/ 1619250 w 1619250"/>
              <a:gd name="connsiteY3" fmla="*/ 0 h 1447800"/>
              <a:gd name="connsiteX4" fmla="*/ 1619250 w 1619250"/>
              <a:gd name="connsiteY4" fmla="*/ 439166 h 1447800"/>
              <a:gd name="connsiteX5" fmla="*/ 1619250 w 1619250"/>
              <a:gd name="connsiteY5" fmla="*/ 936244 h 1447800"/>
              <a:gd name="connsiteX6" fmla="*/ 1619250 w 1619250"/>
              <a:gd name="connsiteY6" fmla="*/ 1447800 h 1447800"/>
              <a:gd name="connsiteX7" fmla="*/ 1095693 w 1619250"/>
              <a:gd name="connsiteY7" fmla="*/ 1447800 h 1447800"/>
              <a:gd name="connsiteX8" fmla="*/ 523558 w 1619250"/>
              <a:gd name="connsiteY8" fmla="*/ 1447800 h 1447800"/>
              <a:gd name="connsiteX9" fmla="*/ 0 w 1619250"/>
              <a:gd name="connsiteY9" fmla="*/ 1447800 h 1447800"/>
              <a:gd name="connsiteX10" fmla="*/ 0 w 1619250"/>
              <a:gd name="connsiteY10" fmla="*/ 994156 h 1447800"/>
              <a:gd name="connsiteX11" fmla="*/ 0 w 1619250"/>
              <a:gd name="connsiteY11" fmla="*/ 497078 h 1447800"/>
              <a:gd name="connsiteX12" fmla="*/ 0 w 1619250"/>
              <a:gd name="connsiteY12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9250" h="1447800" fill="none" extrusionOk="0">
                <a:moveTo>
                  <a:pt x="0" y="0"/>
                </a:moveTo>
                <a:cubicBezTo>
                  <a:pt x="240800" y="-14403"/>
                  <a:pt x="386830" y="-8762"/>
                  <a:pt x="555943" y="0"/>
                </a:cubicBezTo>
                <a:cubicBezTo>
                  <a:pt x="725056" y="8762"/>
                  <a:pt x="853837" y="-7120"/>
                  <a:pt x="1079500" y="0"/>
                </a:cubicBezTo>
                <a:cubicBezTo>
                  <a:pt x="1305163" y="7120"/>
                  <a:pt x="1469238" y="8145"/>
                  <a:pt x="1619250" y="0"/>
                </a:cubicBezTo>
                <a:cubicBezTo>
                  <a:pt x="1605085" y="212159"/>
                  <a:pt x="1625775" y="242361"/>
                  <a:pt x="1619250" y="439166"/>
                </a:cubicBezTo>
                <a:cubicBezTo>
                  <a:pt x="1612725" y="635971"/>
                  <a:pt x="1599022" y="788128"/>
                  <a:pt x="1619250" y="936244"/>
                </a:cubicBezTo>
                <a:cubicBezTo>
                  <a:pt x="1639478" y="1084360"/>
                  <a:pt x="1637991" y="1203288"/>
                  <a:pt x="1619250" y="1447800"/>
                </a:cubicBezTo>
                <a:cubicBezTo>
                  <a:pt x="1464314" y="1427836"/>
                  <a:pt x="1257330" y="1465907"/>
                  <a:pt x="1095693" y="1447800"/>
                </a:cubicBezTo>
                <a:cubicBezTo>
                  <a:pt x="934056" y="1429693"/>
                  <a:pt x="797219" y="1462042"/>
                  <a:pt x="523558" y="1447800"/>
                </a:cubicBezTo>
                <a:cubicBezTo>
                  <a:pt x="249898" y="1433558"/>
                  <a:pt x="131227" y="1460829"/>
                  <a:pt x="0" y="1447800"/>
                </a:cubicBezTo>
                <a:cubicBezTo>
                  <a:pt x="5904" y="1352803"/>
                  <a:pt x="-7484" y="1140090"/>
                  <a:pt x="0" y="994156"/>
                </a:cubicBezTo>
                <a:cubicBezTo>
                  <a:pt x="7484" y="848222"/>
                  <a:pt x="22230" y="669606"/>
                  <a:pt x="0" y="497078"/>
                </a:cubicBezTo>
                <a:cubicBezTo>
                  <a:pt x="-22230" y="324550"/>
                  <a:pt x="4007" y="204884"/>
                  <a:pt x="0" y="0"/>
                </a:cubicBezTo>
                <a:close/>
              </a:path>
              <a:path w="1619250" h="1447800" stroke="0" extrusionOk="0">
                <a:moveTo>
                  <a:pt x="0" y="0"/>
                </a:moveTo>
                <a:cubicBezTo>
                  <a:pt x="120884" y="-28275"/>
                  <a:pt x="375232" y="16037"/>
                  <a:pt x="572135" y="0"/>
                </a:cubicBezTo>
                <a:cubicBezTo>
                  <a:pt x="769038" y="-16037"/>
                  <a:pt x="913235" y="-16206"/>
                  <a:pt x="1079500" y="0"/>
                </a:cubicBezTo>
                <a:cubicBezTo>
                  <a:pt x="1245765" y="16206"/>
                  <a:pt x="1426704" y="19708"/>
                  <a:pt x="1619250" y="0"/>
                </a:cubicBezTo>
                <a:cubicBezTo>
                  <a:pt x="1598785" y="206986"/>
                  <a:pt x="1635299" y="339551"/>
                  <a:pt x="1619250" y="482600"/>
                </a:cubicBezTo>
                <a:cubicBezTo>
                  <a:pt x="1603201" y="625649"/>
                  <a:pt x="1609016" y="733158"/>
                  <a:pt x="1619250" y="950722"/>
                </a:cubicBezTo>
                <a:cubicBezTo>
                  <a:pt x="1629484" y="1168286"/>
                  <a:pt x="1617746" y="1286102"/>
                  <a:pt x="1619250" y="1447800"/>
                </a:cubicBezTo>
                <a:cubicBezTo>
                  <a:pt x="1497501" y="1456931"/>
                  <a:pt x="1274507" y="1468445"/>
                  <a:pt x="1063308" y="1447800"/>
                </a:cubicBezTo>
                <a:cubicBezTo>
                  <a:pt x="852109" y="1427155"/>
                  <a:pt x="708533" y="1426730"/>
                  <a:pt x="507365" y="1447800"/>
                </a:cubicBezTo>
                <a:cubicBezTo>
                  <a:pt x="306197" y="1468870"/>
                  <a:pt x="172697" y="1460465"/>
                  <a:pt x="0" y="1447800"/>
                </a:cubicBezTo>
                <a:cubicBezTo>
                  <a:pt x="8726" y="1347946"/>
                  <a:pt x="-10464" y="1207306"/>
                  <a:pt x="0" y="979678"/>
                </a:cubicBezTo>
                <a:cubicBezTo>
                  <a:pt x="10464" y="752050"/>
                  <a:pt x="1092" y="629418"/>
                  <a:pt x="0" y="540512"/>
                </a:cubicBezTo>
                <a:cubicBezTo>
                  <a:pt x="-1092" y="451606"/>
                  <a:pt x="-8366" y="131160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25121685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Div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E4F82F-31F4-1F65-00CB-79F45DB0534F}"/>
              </a:ext>
            </a:extLst>
          </p:cNvPr>
          <p:cNvSpPr/>
          <p:nvPr/>
        </p:nvSpPr>
        <p:spPr>
          <a:xfrm>
            <a:off x="3943058" y="3903277"/>
            <a:ext cx="1619250" cy="1447800"/>
          </a:xfrm>
          <a:custGeom>
            <a:avLst/>
            <a:gdLst>
              <a:gd name="connsiteX0" fmla="*/ 0 w 1619250"/>
              <a:gd name="connsiteY0" fmla="*/ 0 h 1447800"/>
              <a:gd name="connsiteX1" fmla="*/ 523557 w 1619250"/>
              <a:gd name="connsiteY1" fmla="*/ 0 h 1447800"/>
              <a:gd name="connsiteX2" fmla="*/ 1014730 w 1619250"/>
              <a:gd name="connsiteY2" fmla="*/ 0 h 1447800"/>
              <a:gd name="connsiteX3" fmla="*/ 1619250 w 1619250"/>
              <a:gd name="connsiteY3" fmla="*/ 0 h 1447800"/>
              <a:gd name="connsiteX4" fmla="*/ 1619250 w 1619250"/>
              <a:gd name="connsiteY4" fmla="*/ 482600 h 1447800"/>
              <a:gd name="connsiteX5" fmla="*/ 1619250 w 1619250"/>
              <a:gd name="connsiteY5" fmla="*/ 965200 h 1447800"/>
              <a:gd name="connsiteX6" fmla="*/ 1619250 w 1619250"/>
              <a:gd name="connsiteY6" fmla="*/ 1447800 h 1447800"/>
              <a:gd name="connsiteX7" fmla="*/ 1095693 w 1619250"/>
              <a:gd name="connsiteY7" fmla="*/ 1447800 h 1447800"/>
              <a:gd name="connsiteX8" fmla="*/ 539750 w 1619250"/>
              <a:gd name="connsiteY8" fmla="*/ 1447800 h 1447800"/>
              <a:gd name="connsiteX9" fmla="*/ 0 w 1619250"/>
              <a:gd name="connsiteY9" fmla="*/ 1447800 h 1447800"/>
              <a:gd name="connsiteX10" fmla="*/ 0 w 1619250"/>
              <a:gd name="connsiteY10" fmla="*/ 1008634 h 1447800"/>
              <a:gd name="connsiteX11" fmla="*/ 0 w 1619250"/>
              <a:gd name="connsiteY11" fmla="*/ 554990 h 1447800"/>
              <a:gd name="connsiteX12" fmla="*/ 0 w 1619250"/>
              <a:gd name="connsiteY12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9250" h="1447800" fill="none" extrusionOk="0">
                <a:moveTo>
                  <a:pt x="0" y="0"/>
                </a:moveTo>
                <a:cubicBezTo>
                  <a:pt x="218831" y="14678"/>
                  <a:pt x="277794" y="12544"/>
                  <a:pt x="523557" y="0"/>
                </a:cubicBezTo>
                <a:cubicBezTo>
                  <a:pt x="769320" y="-12544"/>
                  <a:pt x="780474" y="-8633"/>
                  <a:pt x="1014730" y="0"/>
                </a:cubicBezTo>
                <a:cubicBezTo>
                  <a:pt x="1248986" y="8633"/>
                  <a:pt x="1418620" y="-10090"/>
                  <a:pt x="1619250" y="0"/>
                </a:cubicBezTo>
                <a:cubicBezTo>
                  <a:pt x="1621360" y="239627"/>
                  <a:pt x="1607781" y="265766"/>
                  <a:pt x="1619250" y="482600"/>
                </a:cubicBezTo>
                <a:cubicBezTo>
                  <a:pt x="1630719" y="699434"/>
                  <a:pt x="1600221" y="805656"/>
                  <a:pt x="1619250" y="965200"/>
                </a:cubicBezTo>
                <a:cubicBezTo>
                  <a:pt x="1638279" y="1124744"/>
                  <a:pt x="1600781" y="1337013"/>
                  <a:pt x="1619250" y="1447800"/>
                </a:cubicBezTo>
                <a:cubicBezTo>
                  <a:pt x="1372669" y="1452340"/>
                  <a:pt x="1205106" y="1468190"/>
                  <a:pt x="1095693" y="1447800"/>
                </a:cubicBezTo>
                <a:cubicBezTo>
                  <a:pt x="986280" y="1427410"/>
                  <a:pt x="707421" y="1432847"/>
                  <a:pt x="539750" y="1447800"/>
                </a:cubicBezTo>
                <a:cubicBezTo>
                  <a:pt x="372079" y="1462753"/>
                  <a:pt x="223182" y="1457067"/>
                  <a:pt x="0" y="1447800"/>
                </a:cubicBezTo>
                <a:cubicBezTo>
                  <a:pt x="-11640" y="1271909"/>
                  <a:pt x="2350" y="1154941"/>
                  <a:pt x="0" y="1008634"/>
                </a:cubicBezTo>
                <a:cubicBezTo>
                  <a:pt x="-2350" y="862327"/>
                  <a:pt x="-20562" y="710836"/>
                  <a:pt x="0" y="554990"/>
                </a:cubicBezTo>
                <a:cubicBezTo>
                  <a:pt x="20562" y="399144"/>
                  <a:pt x="25242" y="225707"/>
                  <a:pt x="0" y="0"/>
                </a:cubicBezTo>
                <a:close/>
              </a:path>
              <a:path w="1619250" h="1447800" stroke="0" extrusionOk="0">
                <a:moveTo>
                  <a:pt x="0" y="0"/>
                </a:moveTo>
                <a:cubicBezTo>
                  <a:pt x="166754" y="8028"/>
                  <a:pt x="318399" y="-3973"/>
                  <a:pt x="507365" y="0"/>
                </a:cubicBezTo>
                <a:cubicBezTo>
                  <a:pt x="696331" y="3973"/>
                  <a:pt x="868436" y="1198"/>
                  <a:pt x="1014730" y="0"/>
                </a:cubicBezTo>
                <a:cubicBezTo>
                  <a:pt x="1161024" y="-1198"/>
                  <a:pt x="1498117" y="-5021"/>
                  <a:pt x="1619250" y="0"/>
                </a:cubicBezTo>
                <a:cubicBezTo>
                  <a:pt x="1635578" y="224276"/>
                  <a:pt x="1636664" y="310737"/>
                  <a:pt x="1619250" y="468122"/>
                </a:cubicBezTo>
                <a:cubicBezTo>
                  <a:pt x="1601836" y="625507"/>
                  <a:pt x="1635369" y="739834"/>
                  <a:pt x="1619250" y="936244"/>
                </a:cubicBezTo>
                <a:cubicBezTo>
                  <a:pt x="1603131" y="1132654"/>
                  <a:pt x="1626115" y="1270415"/>
                  <a:pt x="1619250" y="1447800"/>
                </a:cubicBezTo>
                <a:cubicBezTo>
                  <a:pt x="1379989" y="1448531"/>
                  <a:pt x="1209952" y="1457119"/>
                  <a:pt x="1095693" y="1447800"/>
                </a:cubicBezTo>
                <a:cubicBezTo>
                  <a:pt x="981434" y="1438481"/>
                  <a:pt x="653299" y="1437949"/>
                  <a:pt x="523558" y="1447800"/>
                </a:cubicBezTo>
                <a:cubicBezTo>
                  <a:pt x="393818" y="1457651"/>
                  <a:pt x="112198" y="1463376"/>
                  <a:pt x="0" y="1447800"/>
                </a:cubicBezTo>
                <a:cubicBezTo>
                  <a:pt x="9406" y="1228985"/>
                  <a:pt x="-6126" y="1162025"/>
                  <a:pt x="0" y="994156"/>
                </a:cubicBezTo>
                <a:cubicBezTo>
                  <a:pt x="6126" y="826287"/>
                  <a:pt x="2861" y="620812"/>
                  <a:pt x="0" y="497078"/>
                </a:cubicBezTo>
                <a:cubicBezTo>
                  <a:pt x="-2861" y="373344"/>
                  <a:pt x="-17458" y="21395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Div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7F6840-D2EE-FFA7-0163-AE5E6FA7556A}"/>
              </a:ext>
            </a:extLst>
          </p:cNvPr>
          <p:cNvSpPr/>
          <p:nvPr/>
        </p:nvSpPr>
        <p:spPr>
          <a:xfrm>
            <a:off x="6736703" y="3927089"/>
            <a:ext cx="1619250" cy="1447800"/>
          </a:xfrm>
          <a:custGeom>
            <a:avLst/>
            <a:gdLst>
              <a:gd name="connsiteX0" fmla="*/ 0 w 1619250"/>
              <a:gd name="connsiteY0" fmla="*/ 0 h 1447800"/>
              <a:gd name="connsiteX1" fmla="*/ 523557 w 1619250"/>
              <a:gd name="connsiteY1" fmla="*/ 0 h 1447800"/>
              <a:gd name="connsiteX2" fmla="*/ 1014730 w 1619250"/>
              <a:gd name="connsiteY2" fmla="*/ 0 h 1447800"/>
              <a:gd name="connsiteX3" fmla="*/ 1619250 w 1619250"/>
              <a:gd name="connsiteY3" fmla="*/ 0 h 1447800"/>
              <a:gd name="connsiteX4" fmla="*/ 1619250 w 1619250"/>
              <a:gd name="connsiteY4" fmla="*/ 482600 h 1447800"/>
              <a:gd name="connsiteX5" fmla="*/ 1619250 w 1619250"/>
              <a:gd name="connsiteY5" fmla="*/ 965200 h 1447800"/>
              <a:gd name="connsiteX6" fmla="*/ 1619250 w 1619250"/>
              <a:gd name="connsiteY6" fmla="*/ 1447800 h 1447800"/>
              <a:gd name="connsiteX7" fmla="*/ 1095693 w 1619250"/>
              <a:gd name="connsiteY7" fmla="*/ 1447800 h 1447800"/>
              <a:gd name="connsiteX8" fmla="*/ 539750 w 1619250"/>
              <a:gd name="connsiteY8" fmla="*/ 1447800 h 1447800"/>
              <a:gd name="connsiteX9" fmla="*/ 0 w 1619250"/>
              <a:gd name="connsiteY9" fmla="*/ 1447800 h 1447800"/>
              <a:gd name="connsiteX10" fmla="*/ 0 w 1619250"/>
              <a:gd name="connsiteY10" fmla="*/ 1008634 h 1447800"/>
              <a:gd name="connsiteX11" fmla="*/ 0 w 1619250"/>
              <a:gd name="connsiteY11" fmla="*/ 554990 h 1447800"/>
              <a:gd name="connsiteX12" fmla="*/ 0 w 1619250"/>
              <a:gd name="connsiteY12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9250" h="1447800" fill="none" extrusionOk="0">
                <a:moveTo>
                  <a:pt x="0" y="0"/>
                </a:moveTo>
                <a:cubicBezTo>
                  <a:pt x="218831" y="14678"/>
                  <a:pt x="277794" y="12544"/>
                  <a:pt x="523557" y="0"/>
                </a:cubicBezTo>
                <a:cubicBezTo>
                  <a:pt x="769320" y="-12544"/>
                  <a:pt x="780474" y="-8633"/>
                  <a:pt x="1014730" y="0"/>
                </a:cubicBezTo>
                <a:cubicBezTo>
                  <a:pt x="1248986" y="8633"/>
                  <a:pt x="1418620" y="-10090"/>
                  <a:pt x="1619250" y="0"/>
                </a:cubicBezTo>
                <a:cubicBezTo>
                  <a:pt x="1621360" y="239627"/>
                  <a:pt x="1607781" y="265766"/>
                  <a:pt x="1619250" y="482600"/>
                </a:cubicBezTo>
                <a:cubicBezTo>
                  <a:pt x="1630719" y="699434"/>
                  <a:pt x="1600221" y="805656"/>
                  <a:pt x="1619250" y="965200"/>
                </a:cubicBezTo>
                <a:cubicBezTo>
                  <a:pt x="1638279" y="1124744"/>
                  <a:pt x="1600781" y="1337013"/>
                  <a:pt x="1619250" y="1447800"/>
                </a:cubicBezTo>
                <a:cubicBezTo>
                  <a:pt x="1372669" y="1452340"/>
                  <a:pt x="1205106" y="1468190"/>
                  <a:pt x="1095693" y="1447800"/>
                </a:cubicBezTo>
                <a:cubicBezTo>
                  <a:pt x="986280" y="1427410"/>
                  <a:pt x="707421" y="1432847"/>
                  <a:pt x="539750" y="1447800"/>
                </a:cubicBezTo>
                <a:cubicBezTo>
                  <a:pt x="372079" y="1462753"/>
                  <a:pt x="223182" y="1457067"/>
                  <a:pt x="0" y="1447800"/>
                </a:cubicBezTo>
                <a:cubicBezTo>
                  <a:pt x="-11640" y="1271909"/>
                  <a:pt x="2350" y="1154941"/>
                  <a:pt x="0" y="1008634"/>
                </a:cubicBezTo>
                <a:cubicBezTo>
                  <a:pt x="-2350" y="862327"/>
                  <a:pt x="-20562" y="710836"/>
                  <a:pt x="0" y="554990"/>
                </a:cubicBezTo>
                <a:cubicBezTo>
                  <a:pt x="20562" y="399144"/>
                  <a:pt x="25242" y="225707"/>
                  <a:pt x="0" y="0"/>
                </a:cubicBezTo>
                <a:close/>
              </a:path>
              <a:path w="1619250" h="1447800" stroke="0" extrusionOk="0">
                <a:moveTo>
                  <a:pt x="0" y="0"/>
                </a:moveTo>
                <a:cubicBezTo>
                  <a:pt x="166754" y="8028"/>
                  <a:pt x="318399" y="-3973"/>
                  <a:pt x="507365" y="0"/>
                </a:cubicBezTo>
                <a:cubicBezTo>
                  <a:pt x="696331" y="3973"/>
                  <a:pt x="868436" y="1198"/>
                  <a:pt x="1014730" y="0"/>
                </a:cubicBezTo>
                <a:cubicBezTo>
                  <a:pt x="1161024" y="-1198"/>
                  <a:pt x="1498117" y="-5021"/>
                  <a:pt x="1619250" y="0"/>
                </a:cubicBezTo>
                <a:cubicBezTo>
                  <a:pt x="1635578" y="224276"/>
                  <a:pt x="1636664" y="310737"/>
                  <a:pt x="1619250" y="468122"/>
                </a:cubicBezTo>
                <a:cubicBezTo>
                  <a:pt x="1601836" y="625507"/>
                  <a:pt x="1635369" y="739834"/>
                  <a:pt x="1619250" y="936244"/>
                </a:cubicBezTo>
                <a:cubicBezTo>
                  <a:pt x="1603131" y="1132654"/>
                  <a:pt x="1626115" y="1270415"/>
                  <a:pt x="1619250" y="1447800"/>
                </a:cubicBezTo>
                <a:cubicBezTo>
                  <a:pt x="1379989" y="1448531"/>
                  <a:pt x="1209952" y="1457119"/>
                  <a:pt x="1095693" y="1447800"/>
                </a:cubicBezTo>
                <a:cubicBezTo>
                  <a:pt x="981434" y="1438481"/>
                  <a:pt x="653299" y="1437949"/>
                  <a:pt x="523558" y="1447800"/>
                </a:cubicBezTo>
                <a:cubicBezTo>
                  <a:pt x="393818" y="1457651"/>
                  <a:pt x="112198" y="1463376"/>
                  <a:pt x="0" y="1447800"/>
                </a:cubicBezTo>
                <a:cubicBezTo>
                  <a:pt x="9406" y="1228985"/>
                  <a:pt x="-6126" y="1162025"/>
                  <a:pt x="0" y="994156"/>
                </a:cubicBezTo>
                <a:cubicBezTo>
                  <a:pt x="6126" y="826287"/>
                  <a:pt x="2861" y="620812"/>
                  <a:pt x="0" y="497078"/>
                </a:cubicBezTo>
                <a:cubicBezTo>
                  <a:pt x="-2861" y="373344"/>
                  <a:pt x="-17458" y="21395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Div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5E7065-94F8-BE74-4F68-D84BE5885AA5}"/>
              </a:ext>
            </a:extLst>
          </p:cNvPr>
          <p:cNvSpPr/>
          <p:nvPr/>
        </p:nvSpPr>
        <p:spPr>
          <a:xfrm>
            <a:off x="4682122" y="3324567"/>
            <a:ext cx="880186" cy="428890"/>
          </a:xfrm>
          <a:custGeom>
            <a:avLst/>
            <a:gdLst>
              <a:gd name="connsiteX0" fmla="*/ 0 w 880186"/>
              <a:gd name="connsiteY0" fmla="*/ 0 h 428890"/>
              <a:gd name="connsiteX1" fmla="*/ 440093 w 880186"/>
              <a:gd name="connsiteY1" fmla="*/ 0 h 428890"/>
              <a:gd name="connsiteX2" fmla="*/ 880186 w 880186"/>
              <a:gd name="connsiteY2" fmla="*/ 0 h 428890"/>
              <a:gd name="connsiteX3" fmla="*/ 880186 w 880186"/>
              <a:gd name="connsiteY3" fmla="*/ 428890 h 428890"/>
              <a:gd name="connsiteX4" fmla="*/ 440093 w 880186"/>
              <a:gd name="connsiteY4" fmla="*/ 428890 h 428890"/>
              <a:gd name="connsiteX5" fmla="*/ 0 w 880186"/>
              <a:gd name="connsiteY5" fmla="*/ 428890 h 428890"/>
              <a:gd name="connsiteX6" fmla="*/ 0 w 880186"/>
              <a:gd name="connsiteY6" fmla="*/ 0 h 428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186" h="428890" fill="none" extrusionOk="0">
                <a:moveTo>
                  <a:pt x="0" y="0"/>
                </a:moveTo>
                <a:cubicBezTo>
                  <a:pt x="202261" y="-13493"/>
                  <a:pt x="319164" y="12070"/>
                  <a:pt x="440093" y="0"/>
                </a:cubicBezTo>
                <a:cubicBezTo>
                  <a:pt x="561022" y="-12070"/>
                  <a:pt x="738982" y="-10654"/>
                  <a:pt x="880186" y="0"/>
                </a:cubicBezTo>
                <a:cubicBezTo>
                  <a:pt x="869478" y="126614"/>
                  <a:pt x="895223" y="288389"/>
                  <a:pt x="880186" y="428890"/>
                </a:cubicBezTo>
                <a:cubicBezTo>
                  <a:pt x="773845" y="407037"/>
                  <a:pt x="547914" y="409341"/>
                  <a:pt x="440093" y="428890"/>
                </a:cubicBezTo>
                <a:cubicBezTo>
                  <a:pt x="332272" y="448439"/>
                  <a:pt x="151642" y="433316"/>
                  <a:pt x="0" y="428890"/>
                </a:cubicBezTo>
                <a:cubicBezTo>
                  <a:pt x="16599" y="216173"/>
                  <a:pt x="-249" y="199355"/>
                  <a:pt x="0" y="0"/>
                </a:cubicBezTo>
                <a:close/>
              </a:path>
              <a:path w="880186" h="428890" stroke="0" extrusionOk="0">
                <a:moveTo>
                  <a:pt x="0" y="0"/>
                </a:moveTo>
                <a:cubicBezTo>
                  <a:pt x="114515" y="-18600"/>
                  <a:pt x="293212" y="-4006"/>
                  <a:pt x="422489" y="0"/>
                </a:cubicBezTo>
                <a:cubicBezTo>
                  <a:pt x="551766" y="4006"/>
                  <a:pt x="712866" y="-17571"/>
                  <a:pt x="880186" y="0"/>
                </a:cubicBezTo>
                <a:cubicBezTo>
                  <a:pt x="895739" y="139310"/>
                  <a:pt x="866707" y="221783"/>
                  <a:pt x="880186" y="428890"/>
                </a:cubicBezTo>
                <a:cubicBezTo>
                  <a:pt x="665082" y="437065"/>
                  <a:pt x="601627" y="435126"/>
                  <a:pt x="440093" y="428890"/>
                </a:cubicBezTo>
                <a:cubicBezTo>
                  <a:pt x="278559" y="422654"/>
                  <a:pt x="116892" y="435716"/>
                  <a:pt x="0" y="428890"/>
                </a:cubicBezTo>
                <a:cubicBezTo>
                  <a:pt x="17075" y="317342"/>
                  <a:pt x="-16198" y="11654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276EA7-FB18-7070-8107-19E3007009B2}"/>
              </a:ext>
            </a:extLst>
          </p:cNvPr>
          <p:cNvSpPr/>
          <p:nvPr/>
        </p:nvSpPr>
        <p:spPr>
          <a:xfrm>
            <a:off x="6736703" y="3336473"/>
            <a:ext cx="880186" cy="428890"/>
          </a:xfrm>
          <a:custGeom>
            <a:avLst/>
            <a:gdLst>
              <a:gd name="connsiteX0" fmla="*/ 0 w 880186"/>
              <a:gd name="connsiteY0" fmla="*/ 0 h 428890"/>
              <a:gd name="connsiteX1" fmla="*/ 440093 w 880186"/>
              <a:gd name="connsiteY1" fmla="*/ 0 h 428890"/>
              <a:gd name="connsiteX2" fmla="*/ 880186 w 880186"/>
              <a:gd name="connsiteY2" fmla="*/ 0 h 428890"/>
              <a:gd name="connsiteX3" fmla="*/ 880186 w 880186"/>
              <a:gd name="connsiteY3" fmla="*/ 428890 h 428890"/>
              <a:gd name="connsiteX4" fmla="*/ 440093 w 880186"/>
              <a:gd name="connsiteY4" fmla="*/ 428890 h 428890"/>
              <a:gd name="connsiteX5" fmla="*/ 0 w 880186"/>
              <a:gd name="connsiteY5" fmla="*/ 428890 h 428890"/>
              <a:gd name="connsiteX6" fmla="*/ 0 w 880186"/>
              <a:gd name="connsiteY6" fmla="*/ 0 h 428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186" h="428890" fill="none" extrusionOk="0">
                <a:moveTo>
                  <a:pt x="0" y="0"/>
                </a:moveTo>
                <a:cubicBezTo>
                  <a:pt x="202261" y="-13493"/>
                  <a:pt x="319164" y="12070"/>
                  <a:pt x="440093" y="0"/>
                </a:cubicBezTo>
                <a:cubicBezTo>
                  <a:pt x="561022" y="-12070"/>
                  <a:pt x="738982" y="-10654"/>
                  <a:pt x="880186" y="0"/>
                </a:cubicBezTo>
                <a:cubicBezTo>
                  <a:pt x="869478" y="126614"/>
                  <a:pt x="895223" y="288389"/>
                  <a:pt x="880186" y="428890"/>
                </a:cubicBezTo>
                <a:cubicBezTo>
                  <a:pt x="773845" y="407037"/>
                  <a:pt x="547914" y="409341"/>
                  <a:pt x="440093" y="428890"/>
                </a:cubicBezTo>
                <a:cubicBezTo>
                  <a:pt x="332272" y="448439"/>
                  <a:pt x="151642" y="433316"/>
                  <a:pt x="0" y="428890"/>
                </a:cubicBezTo>
                <a:cubicBezTo>
                  <a:pt x="16599" y="216173"/>
                  <a:pt x="-249" y="199355"/>
                  <a:pt x="0" y="0"/>
                </a:cubicBezTo>
                <a:close/>
              </a:path>
              <a:path w="880186" h="428890" stroke="0" extrusionOk="0">
                <a:moveTo>
                  <a:pt x="0" y="0"/>
                </a:moveTo>
                <a:cubicBezTo>
                  <a:pt x="114515" y="-18600"/>
                  <a:pt x="293212" y="-4006"/>
                  <a:pt x="422489" y="0"/>
                </a:cubicBezTo>
                <a:cubicBezTo>
                  <a:pt x="551766" y="4006"/>
                  <a:pt x="712866" y="-17571"/>
                  <a:pt x="880186" y="0"/>
                </a:cubicBezTo>
                <a:cubicBezTo>
                  <a:pt x="895739" y="139310"/>
                  <a:pt x="866707" y="221783"/>
                  <a:pt x="880186" y="428890"/>
                </a:cubicBezTo>
                <a:cubicBezTo>
                  <a:pt x="665082" y="437065"/>
                  <a:pt x="601627" y="435126"/>
                  <a:pt x="440093" y="428890"/>
                </a:cubicBezTo>
                <a:cubicBezTo>
                  <a:pt x="278559" y="422654"/>
                  <a:pt x="116892" y="435716"/>
                  <a:pt x="0" y="428890"/>
                </a:cubicBezTo>
                <a:cubicBezTo>
                  <a:pt x="17075" y="317342"/>
                  <a:pt x="-16198" y="11654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EDA76D-110F-5EF5-B982-0E0D4521BE24}"/>
              </a:ext>
            </a:extLst>
          </p:cNvPr>
          <p:cNvSpPr/>
          <p:nvPr/>
        </p:nvSpPr>
        <p:spPr>
          <a:xfrm>
            <a:off x="3662362" y="3306807"/>
            <a:ext cx="880186" cy="428890"/>
          </a:xfrm>
          <a:custGeom>
            <a:avLst/>
            <a:gdLst>
              <a:gd name="connsiteX0" fmla="*/ 0 w 880186"/>
              <a:gd name="connsiteY0" fmla="*/ 0 h 428890"/>
              <a:gd name="connsiteX1" fmla="*/ 440093 w 880186"/>
              <a:gd name="connsiteY1" fmla="*/ 0 h 428890"/>
              <a:gd name="connsiteX2" fmla="*/ 880186 w 880186"/>
              <a:gd name="connsiteY2" fmla="*/ 0 h 428890"/>
              <a:gd name="connsiteX3" fmla="*/ 880186 w 880186"/>
              <a:gd name="connsiteY3" fmla="*/ 428890 h 428890"/>
              <a:gd name="connsiteX4" fmla="*/ 440093 w 880186"/>
              <a:gd name="connsiteY4" fmla="*/ 428890 h 428890"/>
              <a:gd name="connsiteX5" fmla="*/ 0 w 880186"/>
              <a:gd name="connsiteY5" fmla="*/ 428890 h 428890"/>
              <a:gd name="connsiteX6" fmla="*/ 0 w 880186"/>
              <a:gd name="connsiteY6" fmla="*/ 0 h 428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186" h="428890" fill="none" extrusionOk="0">
                <a:moveTo>
                  <a:pt x="0" y="0"/>
                </a:moveTo>
                <a:cubicBezTo>
                  <a:pt x="202261" y="-13493"/>
                  <a:pt x="319164" y="12070"/>
                  <a:pt x="440093" y="0"/>
                </a:cubicBezTo>
                <a:cubicBezTo>
                  <a:pt x="561022" y="-12070"/>
                  <a:pt x="738982" y="-10654"/>
                  <a:pt x="880186" y="0"/>
                </a:cubicBezTo>
                <a:cubicBezTo>
                  <a:pt x="869478" y="126614"/>
                  <a:pt x="895223" y="288389"/>
                  <a:pt x="880186" y="428890"/>
                </a:cubicBezTo>
                <a:cubicBezTo>
                  <a:pt x="773845" y="407037"/>
                  <a:pt x="547914" y="409341"/>
                  <a:pt x="440093" y="428890"/>
                </a:cubicBezTo>
                <a:cubicBezTo>
                  <a:pt x="332272" y="448439"/>
                  <a:pt x="151642" y="433316"/>
                  <a:pt x="0" y="428890"/>
                </a:cubicBezTo>
                <a:cubicBezTo>
                  <a:pt x="16599" y="216173"/>
                  <a:pt x="-249" y="199355"/>
                  <a:pt x="0" y="0"/>
                </a:cubicBezTo>
                <a:close/>
              </a:path>
              <a:path w="880186" h="428890" stroke="0" extrusionOk="0">
                <a:moveTo>
                  <a:pt x="0" y="0"/>
                </a:moveTo>
                <a:cubicBezTo>
                  <a:pt x="114515" y="-18600"/>
                  <a:pt x="293212" y="-4006"/>
                  <a:pt x="422489" y="0"/>
                </a:cubicBezTo>
                <a:cubicBezTo>
                  <a:pt x="551766" y="4006"/>
                  <a:pt x="712866" y="-17571"/>
                  <a:pt x="880186" y="0"/>
                </a:cubicBezTo>
                <a:cubicBezTo>
                  <a:pt x="895739" y="139310"/>
                  <a:pt x="866707" y="221783"/>
                  <a:pt x="880186" y="428890"/>
                </a:cubicBezTo>
                <a:cubicBezTo>
                  <a:pt x="665082" y="437065"/>
                  <a:pt x="601627" y="435126"/>
                  <a:pt x="440093" y="428890"/>
                </a:cubicBezTo>
                <a:cubicBezTo>
                  <a:pt x="278559" y="422654"/>
                  <a:pt x="116892" y="435716"/>
                  <a:pt x="0" y="428890"/>
                </a:cubicBezTo>
                <a:cubicBezTo>
                  <a:pt x="17075" y="317342"/>
                  <a:pt x="-16198" y="11654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EA1A5C-BC28-2C65-D6A1-E9104F6B6E72}"/>
              </a:ext>
            </a:extLst>
          </p:cNvPr>
          <p:cNvSpPr/>
          <p:nvPr/>
        </p:nvSpPr>
        <p:spPr>
          <a:xfrm>
            <a:off x="7754227" y="3336473"/>
            <a:ext cx="880186" cy="428890"/>
          </a:xfrm>
          <a:custGeom>
            <a:avLst/>
            <a:gdLst>
              <a:gd name="connsiteX0" fmla="*/ 0 w 880186"/>
              <a:gd name="connsiteY0" fmla="*/ 0 h 428890"/>
              <a:gd name="connsiteX1" fmla="*/ 440093 w 880186"/>
              <a:gd name="connsiteY1" fmla="*/ 0 h 428890"/>
              <a:gd name="connsiteX2" fmla="*/ 880186 w 880186"/>
              <a:gd name="connsiteY2" fmla="*/ 0 h 428890"/>
              <a:gd name="connsiteX3" fmla="*/ 880186 w 880186"/>
              <a:gd name="connsiteY3" fmla="*/ 428890 h 428890"/>
              <a:gd name="connsiteX4" fmla="*/ 440093 w 880186"/>
              <a:gd name="connsiteY4" fmla="*/ 428890 h 428890"/>
              <a:gd name="connsiteX5" fmla="*/ 0 w 880186"/>
              <a:gd name="connsiteY5" fmla="*/ 428890 h 428890"/>
              <a:gd name="connsiteX6" fmla="*/ 0 w 880186"/>
              <a:gd name="connsiteY6" fmla="*/ 0 h 428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186" h="428890" fill="none" extrusionOk="0">
                <a:moveTo>
                  <a:pt x="0" y="0"/>
                </a:moveTo>
                <a:cubicBezTo>
                  <a:pt x="202261" y="-13493"/>
                  <a:pt x="319164" y="12070"/>
                  <a:pt x="440093" y="0"/>
                </a:cubicBezTo>
                <a:cubicBezTo>
                  <a:pt x="561022" y="-12070"/>
                  <a:pt x="738982" y="-10654"/>
                  <a:pt x="880186" y="0"/>
                </a:cubicBezTo>
                <a:cubicBezTo>
                  <a:pt x="869478" y="126614"/>
                  <a:pt x="895223" y="288389"/>
                  <a:pt x="880186" y="428890"/>
                </a:cubicBezTo>
                <a:cubicBezTo>
                  <a:pt x="773845" y="407037"/>
                  <a:pt x="547914" y="409341"/>
                  <a:pt x="440093" y="428890"/>
                </a:cubicBezTo>
                <a:cubicBezTo>
                  <a:pt x="332272" y="448439"/>
                  <a:pt x="151642" y="433316"/>
                  <a:pt x="0" y="428890"/>
                </a:cubicBezTo>
                <a:cubicBezTo>
                  <a:pt x="16599" y="216173"/>
                  <a:pt x="-249" y="199355"/>
                  <a:pt x="0" y="0"/>
                </a:cubicBezTo>
                <a:close/>
              </a:path>
              <a:path w="880186" h="428890" stroke="0" extrusionOk="0">
                <a:moveTo>
                  <a:pt x="0" y="0"/>
                </a:moveTo>
                <a:cubicBezTo>
                  <a:pt x="114515" y="-18600"/>
                  <a:pt x="293212" y="-4006"/>
                  <a:pt x="422489" y="0"/>
                </a:cubicBezTo>
                <a:cubicBezTo>
                  <a:pt x="551766" y="4006"/>
                  <a:pt x="712866" y="-17571"/>
                  <a:pt x="880186" y="0"/>
                </a:cubicBezTo>
                <a:cubicBezTo>
                  <a:pt x="895739" y="139310"/>
                  <a:pt x="866707" y="221783"/>
                  <a:pt x="880186" y="428890"/>
                </a:cubicBezTo>
                <a:cubicBezTo>
                  <a:pt x="665082" y="437065"/>
                  <a:pt x="601627" y="435126"/>
                  <a:pt x="440093" y="428890"/>
                </a:cubicBezTo>
                <a:cubicBezTo>
                  <a:pt x="278559" y="422654"/>
                  <a:pt x="116892" y="435716"/>
                  <a:pt x="0" y="428890"/>
                </a:cubicBezTo>
                <a:cubicBezTo>
                  <a:pt x="17075" y="317342"/>
                  <a:pt x="-16198" y="11654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Span</a:t>
            </a:r>
          </a:p>
        </p:txBody>
      </p:sp>
    </p:spTree>
    <p:extLst>
      <p:ext uri="{BB962C8B-B14F-4D97-AF65-F5344CB8AC3E}">
        <p14:creationId xmlns:p14="http://schemas.microsoft.com/office/powerpoint/2010/main" val="208860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E5F640-ADF7-022C-6FBB-3B9A836CE41E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0565B-8A98-DC04-F0F6-5B81210DBF15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fa-IR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موقعیت عناصر</a:t>
              </a:r>
              <a:endParaRPr lang="fa-IR" sz="3200" b="1" i="0" dirty="0">
                <a:solidFill>
                  <a:srgbClr val="00B0F0"/>
                </a:solidFill>
                <a:effectLst/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2305-BB1B-2811-5354-74B283D832D8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207E266-25F5-3B96-827A-07E10949D96B}"/>
              </a:ext>
            </a:extLst>
          </p:cNvPr>
          <p:cNvSpPr/>
          <p:nvPr/>
        </p:nvSpPr>
        <p:spPr>
          <a:xfrm>
            <a:off x="726426" y="1498082"/>
            <a:ext cx="4972051" cy="4581525"/>
          </a:xfrm>
          <a:custGeom>
            <a:avLst/>
            <a:gdLst>
              <a:gd name="connsiteX0" fmla="*/ 0 w 4972051"/>
              <a:gd name="connsiteY0" fmla="*/ 0 h 4581525"/>
              <a:gd name="connsiteX1" fmla="*/ 4972051 w 4972051"/>
              <a:gd name="connsiteY1" fmla="*/ 0 h 4581525"/>
              <a:gd name="connsiteX2" fmla="*/ 4972051 w 4972051"/>
              <a:gd name="connsiteY2" fmla="*/ 4581525 h 4581525"/>
              <a:gd name="connsiteX3" fmla="*/ 0 w 4972051"/>
              <a:gd name="connsiteY3" fmla="*/ 4581525 h 4581525"/>
              <a:gd name="connsiteX4" fmla="*/ 0 w 4972051"/>
              <a:gd name="connsiteY4" fmla="*/ 0 h 45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2051" h="4581525" extrusionOk="0">
                <a:moveTo>
                  <a:pt x="0" y="0"/>
                </a:moveTo>
                <a:cubicBezTo>
                  <a:pt x="562889" y="-42219"/>
                  <a:pt x="3857099" y="63140"/>
                  <a:pt x="4972051" y="0"/>
                </a:cubicBezTo>
                <a:cubicBezTo>
                  <a:pt x="5099684" y="1143578"/>
                  <a:pt x="4917871" y="3033184"/>
                  <a:pt x="4972051" y="4581525"/>
                </a:cubicBezTo>
                <a:cubicBezTo>
                  <a:pt x="3521755" y="4675180"/>
                  <a:pt x="1750600" y="4515723"/>
                  <a:pt x="0" y="4581525"/>
                </a:cubicBezTo>
                <a:cubicBezTo>
                  <a:pt x="-19792" y="3888822"/>
                  <a:pt x="164427" y="1352949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7924873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E2414B-21B6-7291-1B51-D75B1CF403DB}"/>
              </a:ext>
            </a:extLst>
          </p:cNvPr>
          <p:cNvSpPr/>
          <p:nvPr/>
        </p:nvSpPr>
        <p:spPr>
          <a:xfrm>
            <a:off x="6493523" y="1545707"/>
            <a:ext cx="4972051" cy="4581525"/>
          </a:xfrm>
          <a:custGeom>
            <a:avLst/>
            <a:gdLst>
              <a:gd name="connsiteX0" fmla="*/ 0 w 4972051"/>
              <a:gd name="connsiteY0" fmla="*/ 0 h 4581525"/>
              <a:gd name="connsiteX1" fmla="*/ 4972051 w 4972051"/>
              <a:gd name="connsiteY1" fmla="*/ 0 h 4581525"/>
              <a:gd name="connsiteX2" fmla="*/ 4972051 w 4972051"/>
              <a:gd name="connsiteY2" fmla="*/ 4581525 h 4581525"/>
              <a:gd name="connsiteX3" fmla="*/ 0 w 4972051"/>
              <a:gd name="connsiteY3" fmla="*/ 4581525 h 4581525"/>
              <a:gd name="connsiteX4" fmla="*/ 0 w 4972051"/>
              <a:gd name="connsiteY4" fmla="*/ 0 h 45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2051" h="4581525" extrusionOk="0">
                <a:moveTo>
                  <a:pt x="0" y="0"/>
                </a:moveTo>
                <a:cubicBezTo>
                  <a:pt x="562889" y="-42219"/>
                  <a:pt x="3857099" y="63140"/>
                  <a:pt x="4972051" y="0"/>
                </a:cubicBezTo>
                <a:cubicBezTo>
                  <a:pt x="5099684" y="1143578"/>
                  <a:pt x="4917871" y="3033184"/>
                  <a:pt x="4972051" y="4581525"/>
                </a:cubicBezTo>
                <a:cubicBezTo>
                  <a:pt x="3521755" y="4675180"/>
                  <a:pt x="1750600" y="4515723"/>
                  <a:pt x="0" y="4581525"/>
                </a:cubicBezTo>
                <a:cubicBezTo>
                  <a:pt x="-19792" y="3888822"/>
                  <a:pt x="164427" y="1352949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7924873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4D6C07-E622-85BA-9ECB-930C0D7D2500}"/>
              </a:ext>
            </a:extLst>
          </p:cNvPr>
          <p:cNvSpPr txBox="1"/>
          <p:nvPr/>
        </p:nvSpPr>
        <p:spPr>
          <a:xfrm>
            <a:off x="6493523" y="1061810"/>
            <a:ext cx="257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 = “LTR”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A533E-68D7-FBFA-B2D0-15EFA228BEDC}"/>
              </a:ext>
            </a:extLst>
          </p:cNvPr>
          <p:cNvSpPr txBox="1"/>
          <p:nvPr/>
        </p:nvSpPr>
        <p:spPr>
          <a:xfrm>
            <a:off x="726426" y="1061810"/>
            <a:ext cx="257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 = “RTL”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576F76-6C39-F018-B598-C01ECB2C3A06}"/>
              </a:ext>
            </a:extLst>
          </p:cNvPr>
          <p:cNvSpPr/>
          <p:nvPr/>
        </p:nvSpPr>
        <p:spPr>
          <a:xfrm>
            <a:off x="4682122" y="1726947"/>
            <a:ext cx="880186" cy="869090"/>
          </a:xfrm>
          <a:custGeom>
            <a:avLst/>
            <a:gdLst>
              <a:gd name="connsiteX0" fmla="*/ 0 w 880186"/>
              <a:gd name="connsiteY0" fmla="*/ 0 h 869090"/>
              <a:gd name="connsiteX1" fmla="*/ 413687 w 880186"/>
              <a:gd name="connsiteY1" fmla="*/ 0 h 869090"/>
              <a:gd name="connsiteX2" fmla="*/ 880186 w 880186"/>
              <a:gd name="connsiteY2" fmla="*/ 0 h 869090"/>
              <a:gd name="connsiteX3" fmla="*/ 880186 w 880186"/>
              <a:gd name="connsiteY3" fmla="*/ 451927 h 869090"/>
              <a:gd name="connsiteX4" fmla="*/ 880186 w 880186"/>
              <a:gd name="connsiteY4" fmla="*/ 869090 h 869090"/>
              <a:gd name="connsiteX5" fmla="*/ 457697 w 880186"/>
              <a:gd name="connsiteY5" fmla="*/ 869090 h 869090"/>
              <a:gd name="connsiteX6" fmla="*/ 0 w 880186"/>
              <a:gd name="connsiteY6" fmla="*/ 869090 h 869090"/>
              <a:gd name="connsiteX7" fmla="*/ 0 w 880186"/>
              <a:gd name="connsiteY7" fmla="*/ 417163 h 869090"/>
              <a:gd name="connsiteX8" fmla="*/ 0 w 880186"/>
              <a:gd name="connsiteY8" fmla="*/ 0 h 86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0186" h="869090" fill="none" extrusionOk="0">
                <a:moveTo>
                  <a:pt x="0" y="0"/>
                </a:moveTo>
                <a:cubicBezTo>
                  <a:pt x="162355" y="-14906"/>
                  <a:pt x="271363" y="-11188"/>
                  <a:pt x="413687" y="0"/>
                </a:cubicBezTo>
                <a:cubicBezTo>
                  <a:pt x="556011" y="11188"/>
                  <a:pt x="651653" y="-6152"/>
                  <a:pt x="880186" y="0"/>
                </a:cubicBezTo>
                <a:cubicBezTo>
                  <a:pt x="864356" y="118775"/>
                  <a:pt x="871501" y="262060"/>
                  <a:pt x="880186" y="451927"/>
                </a:cubicBezTo>
                <a:cubicBezTo>
                  <a:pt x="888871" y="641794"/>
                  <a:pt x="867381" y="773138"/>
                  <a:pt x="880186" y="869090"/>
                </a:cubicBezTo>
                <a:cubicBezTo>
                  <a:pt x="744396" y="871604"/>
                  <a:pt x="626955" y="862758"/>
                  <a:pt x="457697" y="869090"/>
                </a:cubicBezTo>
                <a:cubicBezTo>
                  <a:pt x="288439" y="875422"/>
                  <a:pt x="219499" y="865622"/>
                  <a:pt x="0" y="869090"/>
                </a:cubicBezTo>
                <a:cubicBezTo>
                  <a:pt x="-6774" y="701735"/>
                  <a:pt x="13466" y="531878"/>
                  <a:pt x="0" y="417163"/>
                </a:cubicBezTo>
                <a:cubicBezTo>
                  <a:pt x="-13466" y="302448"/>
                  <a:pt x="-1674" y="200098"/>
                  <a:pt x="0" y="0"/>
                </a:cubicBezTo>
                <a:close/>
              </a:path>
              <a:path w="880186" h="869090" stroke="0" extrusionOk="0">
                <a:moveTo>
                  <a:pt x="0" y="0"/>
                </a:moveTo>
                <a:cubicBezTo>
                  <a:pt x="114515" y="-18600"/>
                  <a:pt x="293212" y="-4006"/>
                  <a:pt x="422489" y="0"/>
                </a:cubicBezTo>
                <a:cubicBezTo>
                  <a:pt x="551766" y="4006"/>
                  <a:pt x="712866" y="-17571"/>
                  <a:pt x="880186" y="0"/>
                </a:cubicBezTo>
                <a:cubicBezTo>
                  <a:pt x="900064" y="204235"/>
                  <a:pt x="880753" y="238591"/>
                  <a:pt x="880186" y="434545"/>
                </a:cubicBezTo>
                <a:cubicBezTo>
                  <a:pt x="879619" y="630499"/>
                  <a:pt x="870511" y="732190"/>
                  <a:pt x="880186" y="869090"/>
                </a:cubicBezTo>
                <a:cubicBezTo>
                  <a:pt x="763247" y="882259"/>
                  <a:pt x="547849" y="864167"/>
                  <a:pt x="448895" y="869090"/>
                </a:cubicBezTo>
                <a:cubicBezTo>
                  <a:pt x="349941" y="874013"/>
                  <a:pt x="119822" y="852826"/>
                  <a:pt x="0" y="869090"/>
                </a:cubicBezTo>
                <a:cubicBezTo>
                  <a:pt x="-18369" y="776581"/>
                  <a:pt x="-15474" y="593307"/>
                  <a:pt x="0" y="434545"/>
                </a:cubicBezTo>
                <a:cubicBezTo>
                  <a:pt x="15474" y="275783"/>
                  <a:pt x="11746" y="21382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FF0000"/>
                </a:solidFill>
              </a:rPr>
              <a:t>Div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5E7065-94F8-BE74-4F68-D84BE5885AA5}"/>
              </a:ext>
            </a:extLst>
          </p:cNvPr>
          <p:cNvSpPr/>
          <p:nvPr/>
        </p:nvSpPr>
        <p:spPr>
          <a:xfrm>
            <a:off x="4682122" y="2829647"/>
            <a:ext cx="880186" cy="428890"/>
          </a:xfrm>
          <a:custGeom>
            <a:avLst/>
            <a:gdLst>
              <a:gd name="connsiteX0" fmla="*/ 0 w 880186"/>
              <a:gd name="connsiteY0" fmla="*/ 0 h 428890"/>
              <a:gd name="connsiteX1" fmla="*/ 440093 w 880186"/>
              <a:gd name="connsiteY1" fmla="*/ 0 h 428890"/>
              <a:gd name="connsiteX2" fmla="*/ 880186 w 880186"/>
              <a:gd name="connsiteY2" fmla="*/ 0 h 428890"/>
              <a:gd name="connsiteX3" fmla="*/ 880186 w 880186"/>
              <a:gd name="connsiteY3" fmla="*/ 428890 h 428890"/>
              <a:gd name="connsiteX4" fmla="*/ 440093 w 880186"/>
              <a:gd name="connsiteY4" fmla="*/ 428890 h 428890"/>
              <a:gd name="connsiteX5" fmla="*/ 0 w 880186"/>
              <a:gd name="connsiteY5" fmla="*/ 428890 h 428890"/>
              <a:gd name="connsiteX6" fmla="*/ 0 w 880186"/>
              <a:gd name="connsiteY6" fmla="*/ 0 h 428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186" h="428890" fill="none" extrusionOk="0">
                <a:moveTo>
                  <a:pt x="0" y="0"/>
                </a:moveTo>
                <a:cubicBezTo>
                  <a:pt x="202261" y="-13493"/>
                  <a:pt x="319164" y="12070"/>
                  <a:pt x="440093" y="0"/>
                </a:cubicBezTo>
                <a:cubicBezTo>
                  <a:pt x="561022" y="-12070"/>
                  <a:pt x="738982" y="-10654"/>
                  <a:pt x="880186" y="0"/>
                </a:cubicBezTo>
                <a:cubicBezTo>
                  <a:pt x="869478" y="126614"/>
                  <a:pt x="895223" y="288389"/>
                  <a:pt x="880186" y="428890"/>
                </a:cubicBezTo>
                <a:cubicBezTo>
                  <a:pt x="773845" y="407037"/>
                  <a:pt x="547914" y="409341"/>
                  <a:pt x="440093" y="428890"/>
                </a:cubicBezTo>
                <a:cubicBezTo>
                  <a:pt x="332272" y="448439"/>
                  <a:pt x="151642" y="433316"/>
                  <a:pt x="0" y="428890"/>
                </a:cubicBezTo>
                <a:cubicBezTo>
                  <a:pt x="16599" y="216173"/>
                  <a:pt x="-249" y="199355"/>
                  <a:pt x="0" y="0"/>
                </a:cubicBezTo>
                <a:close/>
              </a:path>
              <a:path w="880186" h="428890" stroke="0" extrusionOk="0">
                <a:moveTo>
                  <a:pt x="0" y="0"/>
                </a:moveTo>
                <a:cubicBezTo>
                  <a:pt x="114515" y="-18600"/>
                  <a:pt x="293212" y="-4006"/>
                  <a:pt x="422489" y="0"/>
                </a:cubicBezTo>
                <a:cubicBezTo>
                  <a:pt x="551766" y="4006"/>
                  <a:pt x="712866" y="-17571"/>
                  <a:pt x="880186" y="0"/>
                </a:cubicBezTo>
                <a:cubicBezTo>
                  <a:pt x="895739" y="139310"/>
                  <a:pt x="866707" y="221783"/>
                  <a:pt x="880186" y="428890"/>
                </a:cubicBezTo>
                <a:cubicBezTo>
                  <a:pt x="665082" y="437065"/>
                  <a:pt x="601627" y="435126"/>
                  <a:pt x="440093" y="428890"/>
                </a:cubicBezTo>
                <a:cubicBezTo>
                  <a:pt x="278559" y="422654"/>
                  <a:pt x="116892" y="435716"/>
                  <a:pt x="0" y="428890"/>
                </a:cubicBezTo>
                <a:cubicBezTo>
                  <a:pt x="17075" y="317342"/>
                  <a:pt x="-16198" y="11654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Span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EDA76D-110F-5EF5-B982-0E0D4521BE24}"/>
              </a:ext>
            </a:extLst>
          </p:cNvPr>
          <p:cNvSpPr/>
          <p:nvPr/>
        </p:nvSpPr>
        <p:spPr>
          <a:xfrm>
            <a:off x="3662362" y="2811887"/>
            <a:ext cx="880186" cy="428890"/>
          </a:xfrm>
          <a:custGeom>
            <a:avLst/>
            <a:gdLst>
              <a:gd name="connsiteX0" fmla="*/ 0 w 880186"/>
              <a:gd name="connsiteY0" fmla="*/ 0 h 428890"/>
              <a:gd name="connsiteX1" fmla="*/ 440093 w 880186"/>
              <a:gd name="connsiteY1" fmla="*/ 0 h 428890"/>
              <a:gd name="connsiteX2" fmla="*/ 880186 w 880186"/>
              <a:gd name="connsiteY2" fmla="*/ 0 h 428890"/>
              <a:gd name="connsiteX3" fmla="*/ 880186 w 880186"/>
              <a:gd name="connsiteY3" fmla="*/ 428890 h 428890"/>
              <a:gd name="connsiteX4" fmla="*/ 440093 w 880186"/>
              <a:gd name="connsiteY4" fmla="*/ 428890 h 428890"/>
              <a:gd name="connsiteX5" fmla="*/ 0 w 880186"/>
              <a:gd name="connsiteY5" fmla="*/ 428890 h 428890"/>
              <a:gd name="connsiteX6" fmla="*/ 0 w 880186"/>
              <a:gd name="connsiteY6" fmla="*/ 0 h 428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186" h="428890" fill="none" extrusionOk="0">
                <a:moveTo>
                  <a:pt x="0" y="0"/>
                </a:moveTo>
                <a:cubicBezTo>
                  <a:pt x="202261" y="-13493"/>
                  <a:pt x="319164" y="12070"/>
                  <a:pt x="440093" y="0"/>
                </a:cubicBezTo>
                <a:cubicBezTo>
                  <a:pt x="561022" y="-12070"/>
                  <a:pt x="738982" y="-10654"/>
                  <a:pt x="880186" y="0"/>
                </a:cubicBezTo>
                <a:cubicBezTo>
                  <a:pt x="869478" y="126614"/>
                  <a:pt x="895223" y="288389"/>
                  <a:pt x="880186" y="428890"/>
                </a:cubicBezTo>
                <a:cubicBezTo>
                  <a:pt x="773845" y="407037"/>
                  <a:pt x="547914" y="409341"/>
                  <a:pt x="440093" y="428890"/>
                </a:cubicBezTo>
                <a:cubicBezTo>
                  <a:pt x="332272" y="448439"/>
                  <a:pt x="151642" y="433316"/>
                  <a:pt x="0" y="428890"/>
                </a:cubicBezTo>
                <a:cubicBezTo>
                  <a:pt x="16599" y="216173"/>
                  <a:pt x="-249" y="199355"/>
                  <a:pt x="0" y="0"/>
                </a:cubicBezTo>
                <a:close/>
              </a:path>
              <a:path w="880186" h="428890" stroke="0" extrusionOk="0">
                <a:moveTo>
                  <a:pt x="0" y="0"/>
                </a:moveTo>
                <a:cubicBezTo>
                  <a:pt x="114515" y="-18600"/>
                  <a:pt x="293212" y="-4006"/>
                  <a:pt x="422489" y="0"/>
                </a:cubicBezTo>
                <a:cubicBezTo>
                  <a:pt x="551766" y="4006"/>
                  <a:pt x="712866" y="-17571"/>
                  <a:pt x="880186" y="0"/>
                </a:cubicBezTo>
                <a:cubicBezTo>
                  <a:pt x="895739" y="139310"/>
                  <a:pt x="866707" y="221783"/>
                  <a:pt x="880186" y="428890"/>
                </a:cubicBezTo>
                <a:cubicBezTo>
                  <a:pt x="665082" y="437065"/>
                  <a:pt x="601627" y="435126"/>
                  <a:pt x="440093" y="428890"/>
                </a:cubicBezTo>
                <a:cubicBezTo>
                  <a:pt x="278559" y="422654"/>
                  <a:pt x="116892" y="435716"/>
                  <a:pt x="0" y="428890"/>
                </a:cubicBezTo>
                <a:cubicBezTo>
                  <a:pt x="17075" y="317342"/>
                  <a:pt x="-16198" y="11654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Span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B570D8-818D-1A32-6994-CB805B51A60C}"/>
              </a:ext>
            </a:extLst>
          </p:cNvPr>
          <p:cNvSpPr/>
          <p:nvPr/>
        </p:nvSpPr>
        <p:spPr>
          <a:xfrm>
            <a:off x="4682122" y="3468809"/>
            <a:ext cx="880186" cy="869090"/>
          </a:xfrm>
          <a:custGeom>
            <a:avLst/>
            <a:gdLst>
              <a:gd name="connsiteX0" fmla="*/ 0 w 880186"/>
              <a:gd name="connsiteY0" fmla="*/ 0 h 869090"/>
              <a:gd name="connsiteX1" fmla="*/ 413687 w 880186"/>
              <a:gd name="connsiteY1" fmla="*/ 0 h 869090"/>
              <a:gd name="connsiteX2" fmla="*/ 880186 w 880186"/>
              <a:gd name="connsiteY2" fmla="*/ 0 h 869090"/>
              <a:gd name="connsiteX3" fmla="*/ 880186 w 880186"/>
              <a:gd name="connsiteY3" fmla="*/ 451927 h 869090"/>
              <a:gd name="connsiteX4" fmla="*/ 880186 w 880186"/>
              <a:gd name="connsiteY4" fmla="*/ 869090 h 869090"/>
              <a:gd name="connsiteX5" fmla="*/ 457697 w 880186"/>
              <a:gd name="connsiteY5" fmla="*/ 869090 h 869090"/>
              <a:gd name="connsiteX6" fmla="*/ 0 w 880186"/>
              <a:gd name="connsiteY6" fmla="*/ 869090 h 869090"/>
              <a:gd name="connsiteX7" fmla="*/ 0 w 880186"/>
              <a:gd name="connsiteY7" fmla="*/ 417163 h 869090"/>
              <a:gd name="connsiteX8" fmla="*/ 0 w 880186"/>
              <a:gd name="connsiteY8" fmla="*/ 0 h 86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0186" h="869090" fill="none" extrusionOk="0">
                <a:moveTo>
                  <a:pt x="0" y="0"/>
                </a:moveTo>
                <a:cubicBezTo>
                  <a:pt x="162355" y="-14906"/>
                  <a:pt x="271363" y="-11188"/>
                  <a:pt x="413687" y="0"/>
                </a:cubicBezTo>
                <a:cubicBezTo>
                  <a:pt x="556011" y="11188"/>
                  <a:pt x="651653" y="-6152"/>
                  <a:pt x="880186" y="0"/>
                </a:cubicBezTo>
                <a:cubicBezTo>
                  <a:pt x="864356" y="118775"/>
                  <a:pt x="871501" y="262060"/>
                  <a:pt x="880186" y="451927"/>
                </a:cubicBezTo>
                <a:cubicBezTo>
                  <a:pt x="888871" y="641794"/>
                  <a:pt x="867381" y="773138"/>
                  <a:pt x="880186" y="869090"/>
                </a:cubicBezTo>
                <a:cubicBezTo>
                  <a:pt x="744396" y="871604"/>
                  <a:pt x="626955" y="862758"/>
                  <a:pt x="457697" y="869090"/>
                </a:cubicBezTo>
                <a:cubicBezTo>
                  <a:pt x="288439" y="875422"/>
                  <a:pt x="219499" y="865622"/>
                  <a:pt x="0" y="869090"/>
                </a:cubicBezTo>
                <a:cubicBezTo>
                  <a:pt x="-6774" y="701735"/>
                  <a:pt x="13466" y="531878"/>
                  <a:pt x="0" y="417163"/>
                </a:cubicBezTo>
                <a:cubicBezTo>
                  <a:pt x="-13466" y="302448"/>
                  <a:pt x="-1674" y="200098"/>
                  <a:pt x="0" y="0"/>
                </a:cubicBezTo>
                <a:close/>
              </a:path>
              <a:path w="880186" h="869090" stroke="0" extrusionOk="0">
                <a:moveTo>
                  <a:pt x="0" y="0"/>
                </a:moveTo>
                <a:cubicBezTo>
                  <a:pt x="114515" y="-18600"/>
                  <a:pt x="293212" y="-4006"/>
                  <a:pt x="422489" y="0"/>
                </a:cubicBezTo>
                <a:cubicBezTo>
                  <a:pt x="551766" y="4006"/>
                  <a:pt x="712866" y="-17571"/>
                  <a:pt x="880186" y="0"/>
                </a:cubicBezTo>
                <a:cubicBezTo>
                  <a:pt x="900064" y="204235"/>
                  <a:pt x="880753" y="238591"/>
                  <a:pt x="880186" y="434545"/>
                </a:cubicBezTo>
                <a:cubicBezTo>
                  <a:pt x="879619" y="630499"/>
                  <a:pt x="870511" y="732190"/>
                  <a:pt x="880186" y="869090"/>
                </a:cubicBezTo>
                <a:cubicBezTo>
                  <a:pt x="763247" y="882259"/>
                  <a:pt x="547849" y="864167"/>
                  <a:pt x="448895" y="869090"/>
                </a:cubicBezTo>
                <a:cubicBezTo>
                  <a:pt x="349941" y="874013"/>
                  <a:pt x="119822" y="852826"/>
                  <a:pt x="0" y="869090"/>
                </a:cubicBezTo>
                <a:cubicBezTo>
                  <a:pt x="-18369" y="776581"/>
                  <a:pt x="-15474" y="593307"/>
                  <a:pt x="0" y="434545"/>
                </a:cubicBezTo>
                <a:cubicBezTo>
                  <a:pt x="15474" y="275783"/>
                  <a:pt x="11746" y="21382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relative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DA0004-7CD7-FF3D-02C4-727F9597B361}"/>
              </a:ext>
            </a:extLst>
          </p:cNvPr>
          <p:cNvSpPr/>
          <p:nvPr/>
        </p:nvSpPr>
        <p:spPr>
          <a:xfrm>
            <a:off x="4682122" y="4466278"/>
            <a:ext cx="880186" cy="869090"/>
          </a:xfrm>
          <a:custGeom>
            <a:avLst/>
            <a:gdLst>
              <a:gd name="connsiteX0" fmla="*/ 0 w 880186"/>
              <a:gd name="connsiteY0" fmla="*/ 0 h 869090"/>
              <a:gd name="connsiteX1" fmla="*/ 413687 w 880186"/>
              <a:gd name="connsiteY1" fmla="*/ 0 h 869090"/>
              <a:gd name="connsiteX2" fmla="*/ 880186 w 880186"/>
              <a:gd name="connsiteY2" fmla="*/ 0 h 869090"/>
              <a:gd name="connsiteX3" fmla="*/ 880186 w 880186"/>
              <a:gd name="connsiteY3" fmla="*/ 451927 h 869090"/>
              <a:gd name="connsiteX4" fmla="*/ 880186 w 880186"/>
              <a:gd name="connsiteY4" fmla="*/ 869090 h 869090"/>
              <a:gd name="connsiteX5" fmla="*/ 457697 w 880186"/>
              <a:gd name="connsiteY5" fmla="*/ 869090 h 869090"/>
              <a:gd name="connsiteX6" fmla="*/ 0 w 880186"/>
              <a:gd name="connsiteY6" fmla="*/ 869090 h 869090"/>
              <a:gd name="connsiteX7" fmla="*/ 0 w 880186"/>
              <a:gd name="connsiteY7" fmla="*/ 417163 h 869090"/>
              <a:gd name="connsiteX8" fmla="*/ 0 w 880186"/>
              <a:gd name="connsiteY8" fmla="*/ 0 h 86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0186" h="869090" fill="none" extrusionOk="0">
                <a:moveTo>
                  <a:pt x="0" y="0"/>
                </a:moveTo>
                <a:cubicBezTo>
                  <a:pt x="162355" y="-14906"/>
                  <a:pt x="271363" y="-11188"/>
                  <a:pt x="413687" y="0"/>
                </a:cubicBezTo>
                <a:cubicBezTo>
                  <a:pt x="556011" y="11188"/>
                  <a:pt x="651653" y="-6152"/>
                  <a:pt x="880186" y="0"/>
                </a:cubicBezTo>
                <a:cubicBezTo>
                  <a:pt x="864356" y="118775"/>
                  <a:pt x="871501" y="262060"/>
                  <a:pt x="880186" y="451927"/>
                </a:cubicBezTo>
                <a:cubicBezTo>
                  <a:pt x="888871" y="641794"/>
                  <a:pt x="867381" y="773138"/>
                  <a:pt x="880186" y="869090"/>
                </a:cubicBezTo>
                <a:cubicBezTo>
                  <a:pt x="744396" y="871604"/>
                  <a:pt x="626955" y="862758"/>
                  <a:pt x="457697" y="869090"/>
                </a:cubicBezTo>
                <a:cubicBezTo>
                  <a:pt x="288439" y="875422"/>
                  <a:pt x="219499" y="865622"/>
                  <a:pt x="0" y="869090"/>
                </a:cubicBezTo>
                <a:cubicBezTo>
                  <a:pt x="-6774" y="701735"/>
                  <a:pt x="13466" y="531878"/>
                  <a:pt x="0" y="417163"/>
                </a:cubicBezTo>
                <a:cubicBezTo>
                  <a:pt x="-13466" y="302448"/>
                  <a:pt x="-1674" y="200098"/>
                  <a:pt x="0" y="0"/>
                </a:cubicBezTo>
                <a:close/>
              </a:path>
              <a:path w="880186" h="869090" stroke="0" extrusionOk="0">
                <a:moveTo>
                  <a:pt x="0" y="0"/>
                </a:moveTo>
                <a:cubicBezTo>
                  <a:pt x="114515" y="-18600"/>
                  <a:pt x="293212" y="-4006"/>
                  <a:pt x="422489" y="0"/>
                </a:cubicBezTo>
                <a:cubicBezTo>
                  <a:pt x="551766" y="4006"/>
                  <a:pt x="712866" y="-17571"/>
                  <a:pt x="880186" y="0"/>
                </a:cubicBezTo>
                <a:cubicBezTo>
                  <a:pt x="900064" y="204235"/>
                  <a:pt x="880753" y="238591"/>
                  <a:pt x="880186" y="434545"/>
                </a:cubicBezTo>
                <a:cubicBezTo>
                  <a:pt x="879619" y="630499"/>
                  <a:pt x="870511" y="732190"/>
                  <a:pt x="880186" y="869090"/>
                </a:cubicBezTo>
                <a:cubicBezTo>
                  <a:pt x="763247" y="882259"/>
                  <a:pt x="547849" y="864167"/>
                  <a:pt x="448895" y="869090"/>
                </a:cubicBezTo>
                <a:cubicBezTo>
                  <a:pt x="349941" y="874013"/>
                  <a:pt x="119822" y="852826"/>
                  <a:pt x="0" y="869090"/>
                </a:cubicBezTo>
                <a:cubicBezTo>
                  <a:pt x="-18369" y="776581"/>
                  <a:pt x="-15474" y="593307"/>
                  <a:pt x="0" y="434545"/>
                </a:cubicBezTo>
                <a:cubicBezTo>
                  <a:pt x="15474" y="275783"/>
                  <a:pt x="11746" y="21382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  <a:p>
            <a:pPr algn="ctr"/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absolute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6D8644-5F97-CC38-16B3-B907BEB4B4E9}"/>
              </a:ext>
            </a:extLst>
          </p:cNvPr>
          <p:cNvSpPr/>
          <p:nvPr/>
        </p:nvSpPr>
        <p:spPr>
          <a:xfrm>
            <a:off x="6727470" y="1726947"/>
            <a:ext cx="880186" cy="869090"/>
          </a:xfrm>
          <a:custGeom>
            <a:avLst/>
            <a:gdLst>
              <a:gd name="connsiteX0" fmla="*/ 0 w 880186"/>
              <a:gd name="connsiteY0" fmla="*/ 0 h 869090"/>
              <a:gd name="connsiteX1" fmla="*/ 413687 w 880186"/>
              <a:gd name="connsiteY1" fmla="*/ 0 h 869090"/>
              <a:gd name="connsiteX2" fmla="*/ 880186 w 880186"/>
              <a:gd name="connsiteY2" fmla="*/ 0 h 869090"/>
              <a:gd name="connsiteX3" fmla="*/ 880186 w 880186"/>
              <a:gd name="connsiteY3" fmla="*/ 451927 h 869090"/>
              <a:gd name="connsiteX4" fmla="*/ 880186 w 880186"/>
              <a:gd name="connsiteY4" fmla="*/ 869090 h 869090"/>
              <a:gd name="connsiteX5" fmla="*/ 457697 w 880186"/>
              <a:gd name="connsiteY5" fmla="*/ 869090 h 869090"/>
              <a:gd name="connsiteX6" fmla="*/ 0 w 880186"/>
              <a:gd name="connsiteY6" fmla="*/ 869090 h 869090"/>
              <a:gd name="connsiteX7" fmla="*/ 0 w 880186"/>
              <a:gd name="connsiteY7" fmla="*/ 417163 h 869090"/>
              <a:gd name="connsiteX8" fmla="*/ 0 w 880186"/>
              <a:gd name="connsiteY8" fmla="*/ 0 h 86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0186" h="869090" fill="none" extrusionOk="0">
                <a:moveTo>
                  <a:pt x="0" y="0"/>
                </a:moveTo>
                <a:cubicBezTo>
                  <a:pt x="162355" y="-14906"/>
                  <a:pt x="271363" y="-11188"/>
                  <a:pt x="413687" y="0"/>
                </a:cubicBezTo>
                <a:cubicBezTo>
                  <a:pt x="556011" y="11188"/>
                  <a:pt x="651653" y="-6152"/>
                  <a:pt x="880186" y="0"/>
                </a:cubicBezTo>
                <a:cubicBezTo>
                  <a:pt x="864356" y="118775"/>
                  <a:pt x="871501" y="262060"/>
                  <a:pt x="880186" y="451927"/>
                </a:cubicBezTo>
                <a:cubicBezTo>
                  <a:pt x="888871" y="641794"/>
                  <a:pt x="867381" y="773138"/>
                  <a:pt x="880186" y="869090"/>
                </a:cubicBezTo>
                <a:cubicBezTo>
                  <a:pt x="744396" y="871604"/>
                  <a:pt x="626955" y="862758"/>
                  <a:pt x="457697" y="869090"/>
                </a:cubicBezTo>
                <a:cubicBezTo>
                  <a:pt x="288439" y="875422"/>
                  <a:pt x="219499" y="865622"/>
                  <a:pt x="0" y="869090"/>
                </a:cubicBezTo>
                <a:cubicBezTo>
                  <a:pt x="-6774" y="701735"/>
                  <a:pt x="13466" y="531878"/>
                  <a:pt x="0" y="417163"/>
                </a:cubicBezTo>
                <a:cubicBezTo>
                  <a:pt x="-13466" y="302448"/>
                  <a:pt x="-1674" y="200098"/>
                  <a:pt x="0" y="0"/>
                </a:cubicBezTo>
                <a:close/>
              </a:path>
              <a:path w="880186" h="869090" stroke="0" extrusionOk="0">
                <a:moveTo>
                  <a:pt x="0" y="0"/>
                </a:moveTo>
                <a:cubicBezTo>
                  <a:pt x="114515" y="-18600"/>
                  <a:pt x="293212" y="-4006"/>
                  <a:pt x="422489" y="0"/>
                </a:cubicBezTo>
                <a:cubicBezTo>
                  <a:pt x="551766" y="4006"/>
                  <a:pt x="712866" y="-17571"/>
                  <a:pt x="880186" y="0"/>
                </a:cubicBezTo>
                <a:cubicBezTo>
                  <a:pt x="900064" y="204235"/>
                  <a:pt x="880753" y="238591"/>
                  <a:pt x="880186" y="434545"/>
                </a:cubicBezTo>
                <a:cubicBezTo>
                  <a:pt x="879619" y="630499"/>
                  <a:pt x="870511" y="732190"/>
                  <a:pt x="880186" y="869090"/>
                </a:cubicBezTo>
                <a:cubicBezTo>
                  <a:pt x="763247" y="882259"/>
                  <a:pt x="547849" y="864167"/>
                  <a:pt x="448895" y="869090"/>
                </a:cubicBezTo>
                <a:cubicBezTo>
                  <a:pt x="349941" y="874013"/>
                  <a:pt x="119822" y="852826"/>
                  <a:pt x="0" y="869090"/>
                </a:cubicBezTo>
                <a:cubicBezTo>
                  <a:pt x="-18369" y="776581"/>
                  <a:pt x="-15474" y="593307"/>
                  <a:pt x="0" y="434545"/>
                </a:cubicBezTo>
                <a:cubicBezTo>
                  <a:pt x="15474" y="275783"/>
                  <a:pt x="11746" y="21382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FF0000"/>
                </a:solidFill>
              </a:rPr>
              <a:t>Div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F55501-A46C-FB39-DAE5-B1449B860EDD}"/>
              </a:ext>
            </a:extLst>
          </p:cNvPr>
          <p:cNvSpPr/>
          <p:nvPr/>
        </p:nvSpPr>
        <p:spPr>
          <a:xfrm>
            <a:off x="6727470" y="2829647"/>
            <a:ext cx="880186" cy="428890"/>
          </a:xfrm>
          <a:custGeom>
            <a:avLst/>
            <a:gdLst>
              <a:gd name="connsiteX0" fmla="*/ 0 w 880186"/>
              <a:gd name="connsiteY0" fmla="*/ 0 h 428890"/>
              <a:gd name="connsiteX1" fmla="*/ 440093 w 880186"/>
              <a:gd name="connsiteY1" fmla="*/ 0 h 428890"/>
              <a:gd name="connsiteX2" fmla="*/ 880186 w 880186"/>
              <a:gd name="connsiteY2" fmla="*/ 0 h 428890"/>
              <a:gd name="connsiteX3" fmla="*/ 880186 w 880186"/>
              <a:gd name="connsiteY3" fmla="*/ 428890 h 428890"/>
              <a:gd name="connsiteX4" fmla="*/ 440093 w 880186"/>
              <a:gd name="connsiteY4" fmla="*/ 428890 h 428890"/>
              <a:gd name="connsiteX5" fmla="*/ 0 w 880186"/>
              <a:gd name="connsiteY5" fmla="*/ 428890 h 428890"/>
              <a:gd name="connsiteX6" fmla="*/ 0 w 880186"/>
              <a:gd name="connsiteY6" fmla="*/ 0 h 428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186" h="428890" fill="none" extrusionOk="0">
                <a:moveTo>
                  <a:pt x="0" y="0"/>
                </a:moveTo>
                <a:cubicBezTo>
                  <a:pt x="202261" y="-13493"/>
                  <a:pt x="319164" y="12070"/>
                  <a:pt x="440093" y="0"/>
                </a:cubicBezTo>
                <a:cubicBezTo>
                  <a:pt x="561022" y="-12070"/>
                  <a:pt x="738982" y="-10654"/>
                  <a:pt x="880186" y="0"/>
                </a:cubicBezTo>
                <a:cubicBezTo>
                  <a:pt x="869478" y="126614"/>
                  <a:pt x="895223" y="288389"/>
                  <a:pt x="880186" y="428890"/>
                </a:cubicBezTo>
                <a:cubicBezTo>
                  <a:pt x="773845" y="407037"/>
                  <a:pt x="547914" y="409341"/>
                  <a:pt x="440093" y="428890"/>
                </a:cubicBezTo>
                <a:cubicBezTo>
                  <a:pt x="332272" y="448439"/>
                  <a:pt x="151642" y="433316"/>
                  <a:pt x="0" y="428890"/>
                </a:cubicBezTo>
                <a:cubicBezTo>
                  <a:pt x="16599" y="216173"/>
                  <a:pt x="-249" y="199355"/>
                  <a:pt x="0" y="0"/>
                </a:cubicBezTo>
                <a:close/>
              </a:path>
              <a:path w="880186" h="428890" stroke="0" extrusionOk="0">
                <a:moveTo>
                  <a:pt x="0" y="0"/>
                </a:moveTo>
                <a:cubicBezTo>
                  <a:pt x="114515" y="-18600"/>
                  <a:pt x="293212" y="-4006"/>
                  <a:pt x="422489" y="0"/>
                </a:cubicBezTo>
                <a:cubicBezTo>
                  <a:pt x="551766" y="4006"/>
                  <a:pt x="712866" y="-17571"/>
                  <a:pt x="880186" y="0"/>
                </a:cubicBezTo>
                <a:cubicBezTo>
                  <a:pt x="895739" y="139310"/>
                  <a:pt x="866707" y="221783"/>
                  <a:pt x="880186" y="428890"/>
                </a:cubicBezTo>
                <a:cubicBezTo>
                  <a:pt x="665082" y="437065"/>
                  <a:pt x="601627" y="435126"/>
                  <a:pt x="440093" y="428890"/>
                </a:cubicBezTo>
                <a:cubicBezTo>
                  <a:pt x="278559" y="422654"/>
                  <a:pt x="116892" y="435716"/>
                  <a:pt x="0" y="428890"/>
                </a:cubicBezTo>
                <a:cubicBezTo>
                  <a:pt x="17075" y="317342"/>
                  <a:pt x="-16198" y="11654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Span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230F27-E4BA-D41E-9297-40AF2D2026A1}"/>
              </a:ext>
            </a:extLst>
          </p:cNvPr>
          <p:cNvSpPr/>
          <p:nvPr/>
        </p:nvSpPr>
        <p:spPr>
          <a:xfrm>
            <a:off x="7754227" y="2829647"/>
            <a:ext cx="880186" cy="428890"/>
          </a:xfrm>
          <a:custGeom>
            <a:avLst/>
            <a:gdLst>
              <a:gd name="connsiteX0" fmla="*/ 0 w 880186"/>
              <a:gd name="connsiteY0" fmla="*/ 0 h 428890"/>
              <a:gd name="connsiteX1" fmla="*/ 440093 w 880186"/>
              <a:gd name="connsiteY1" fmla="*/ 0 h 428890"/>
              <a:gd name="connsiteX2" fmla="*/ 880186 w 880186"/>
              <a:gd name="connsiteY2" fmla="*/ 0 h 428890"/>
              <a:gd name="connsiteX3" fmla="*/ 880186 w 880186"/>
              <a:gd name="connsiteY3" fmla="*/ 428890 h 428890"/>
              <a:gd name="connsiteX4" fmla="*/ 440093 w 880186"/>
              <a:gd name="connsiteY4" fmla="*/ 428890 h 428890"/>
              <a:gd name="connsiteX5" fmla="*/ 0 w 880186"/>
              <a:gd name="connsiteY5" fmla="*/ 428890 h 428890"/>
              <a:gd name="connsiteX6" fmla="*/ 0 w 880186"/>
              <a:gd name="connsiteY6" fmla="*/ 0 h 428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186" h="428890" fill="none" extrusionOk="0">
                <a:moveTo>
                  <a:pt x="0" y="0"/>
                </a:moveTo>
                <a:cubicBezTo>
                  <a:pt x="202261" y="-13493"/>
                  <a:pt x="319164" y="12070"/>
                  <a:pt x="440093" y="0"/>
                </a:cubicBezTo>
                <a:cubicBezTo>
                  <a:pt x="561022" y="-12070"/>
                  <a:pt x="738982" y="-10654"/>
                  <a:pt x="880186" y="0"/>
                </a:cubicBezTo>
                <a:cubicBezTo>
                  <a:pt x="869478" y="126614"/>
                  <a:pt x="895223" y="288389"/>
                  <a:pt x="880186" y="428890"/>
                </a:cubicBezTo>
                <a:cubicBezTo>
                  <a:pt x="773845" y="407037"/>
                  <a:pt x="547914" y="409341"/>
                  <a:pt x="440093" y="428890"/>
                </a:cubicBezTo>
                <a:cubicBezTo>
                  <a:pt x="332272" y="448439"/>
                  <a:pt x="151642" y="433316"/>
                  <a:pt x="0" y="428890"/>
                </a:cubicBezTo>
                <a:cubicBezTo>
                  <a:pt x="16599" y="216173"/>
                  <a:pt x="-249" y="199355"/>
                  <a:pt x="0" y="0"/>
                </a:cubicBezTo>
                <a:close/>
              </a:path>
              <a:path w="880186" h="428890" stroke="0" extrusionOk="0">
                <a:moveTo>
                  <a:pt x="0" y="0"/>
                </a:moveTo>
                <a:cubicBezTo>
                  <a:pt x="114515" y="-18600"/>
                  <a:pt x="293212" y="-4006"/>
                  <a:pt x="422489" y="0"/>
                </a:cubicBezTo>
                <a:cubicBezTo>
                  <a:pt x="551766" y="4006"/>
                  <a:pt x="712866" y="-17571"/>
                  <a:pt x="880186" y="0"/>
                </a:cubicBezTo>
                <a:cubicBezTo>
                  <a:pt x="895739" y="139310"/>
                  <a:pt x="866707" y="221783"/>
                  <a:pt x="880186" y="428890"/>
                </a:cubicBezTo>
                <a:cubicBezTo>
                  <a:pt x="665082" y="437065"/>
                  <a:pt x="601627" y="435126"/>
                  <a:pt x="440093" y="428890"/>
                </a:cubicBezTo>
                <a:cubicBezTo>
                  <a:pt x="278559" y="422654"/>
                  <a:pt x="116892" y="435716"/>
                  <a:pt x="0" y="428890"/>
                </a:cubicBezTo>
                <a:cubicBezTo>
                  <a:pt x="17075" y="317342"/>
                  <a:pt x="-16198" y="11654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Span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6AB050-BFAD-0B86-E164-AE8EDB9119F7}"/>
              </a:ext>
            </a:extLst>
          </p:cNvPr>
          <p:cNvSpPr/>
          <p:nvPr/>
        </p:nvSpPr>
        <p:spPr>
          <a:xfrm>
            <a:off x="6727470" y="3468809"/>
            <a:ext cx="880186" cy="869090"/>
          </a:xfrm>
          <a:custGeom>
            <a:avLst/>
            <a:gdLst>
              <a:gd name="connsiteX0" fmla="*/ 0 w 880186"/>
              <a:gd name="connsiteY0" fmla="*/ 0 h 869090"/>
              <a:gd name="connsiteX1" fmla="*/ 413687 w 880186"/>
              <a:gd name="connsiteY1" fmla="*/ 0 h 869090"/>
              <a:gd name="connsiteX2" fmla="*/ 880186 w 880186"/>
              <a:gd name="connsiteY2" fmla="*/ 0 h 869090"/>
              <a:gd name="connsiteX3" fmla="*/ 880186 w 880186"/>
              <a:gd name="connsiteY3" fmla="*/ 451927 h 869090"/>
              <a:gd name="connsiteX4" fmla="*/ 880186 w 880186"/>
              <a:gd name="connsiteY4" fmla="*/ 869090 h 869090"/>
              <a:gd name="connsiteX5" fmla="*/ 457697 w 880186"/>
              <a:gd name="connsiteY5" fmla="*/ 869090 h 869090"/>
              <a:gd name="connsiteX6" fmla="*/ 0 w 880186"/>
              <a:gd name="connsiteY6" fmla="*/ 869090 h 869090"/>
              <a:gd name="connsiteX7" fmla="*/ 0 w 880186"/>
              <a:gd name="connsiteY7" fmla="*/ 417163 h 869090"/>
              <a:gd name="connsiteX8" fmla="*/ 0 w 880186"/>
              <a:gd name="connsiteY8" fmla="*/ 0 h 86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0186" h="869090" fill="none" extrusionOk="0">
                <a:moveTo>
                  <a:pt x="0" y="0"/>
                </a:moveTo>
                <a:cubicBezTo>
                  <a:pt x="162355" y="-14906"/>
                  <a:pt x="271363" y="-11188"/>
                  <a:pt x="413687" y="0"/>
                </a:cubicBezTo>
                <a:cubicBezTo>
                  <a:pt x="556011" y="11188"/>
                  <a:pt x="651653" y="-6152"/>
                  <a:pt x="880186" y="0"/>
                </a:cubicBezTo>
                <a:cubicBezTo>
                  <a:pt x="864356" y="118775"/>
                  <a:pt x="871501" y="262060"/>
                  <a:pt x="880186" y="451927"/>
                </a:cubicBezTo>
                <a:cubicBezTo>
                  <a:pt x="888871" y="641794"/>
                  <a:pt x="867381" y="773138"/>
                  <a:pt x="880186" y="869090"/>
                </a:cubicBezTo>
                <a:cubicBezTo>
                  <a:pt x="744396" y="871604"/>
                  <a:pt x="626955" y="862758"/>
                  <a:pt x="457697" y="869090"/>
                </a:cubicBezTo>
                <a:cubicBezTo>
                  <a:pt x="288439" y="875422"/>
                  <a:pt x="219499" y="865622"/>
                  <a:pt x="0" y="869090"/>
                </a:cubicBezTo>
                <a:cubicBezTo>
                  <a:pt x="-6774" y="701735"/>
                  <a:pt x="13466" y="531878"/>
                  <a:pt x="0" y="417163"/>
                </a:cubicBezTo>
                <a:cubicBezTo>
                  <a:pt x="-13466" y="302448"/>
                  <a:pt x="-1674" y="200098"/>
                  <a:pt x="0" y="0"/>
                </a:cubicBezTo>
                <a:close/>
              </a:path>
              <a:path w="880186" h="869090" stroke="0" extrusionOk="0">
                <a:moveTo>
                  <a:pt x="0" y="0"/>
                </a:moveTo>
                <a:cubicBezTo>
                  <a:pt x="114515" y="-18600"/>
                  <a:pt x="293212" y="-4006"/>
                  <a:pt x="422489" y="0"/>
                </a:cubicBezTo>
                <a:cubicBezTo>
                  <a:pt x="551766" y="4006"/>
                  <a:pt x="712866" y="-17571"/>
                  <a:pt x="880186" y="0"/>
                </a:cubicBezTo>
                <a:cubicBezTo>
                  <a:pt x="900064" y="204235"/>
                  <a:pt x="880753" y="238591"/>
                  <a:pt x="880186" y="434545"/>
                </a:cubicBezTo>
                <a:cubicBezTo>
                  <a:pt x="879619" y="630499"/>
                  <a:pt x="870511" y="732190"/>
                  <a:pt x="880186" y="869090"/>
                </a:cubicBezTo>
                <a:cubicBezTo>
                  <a:pt x="763247" y="882259"/>
                  <a:pt x="547849" y="864167"/>
                  <a:pt x="448895" y="869090"/>
                </a:cubicBezTo>
                <a:cubicBezTo>
                  <a:pt x="349941" y="874013"/>
                  <a:pt x="119822" y="852826"/>
                  <a:pt x="0" y="869090"/>
                </a:cubicBezTo>
                <a:cubicBezTo>
                  <a:pt x="-18369" y="776581"/>
                  <a:pt x="-15474" y="593307"/>
                  <a:pt x="0" y="434545"/>
                </a:cubicBezTo>
                <a:cubicBezTo>
                  <a:pt x="15474" y="275783"/>
                  <a:pt x="11746" y="21382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relative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943C68-5B86-5CBC-B5D7-7A352FE768F2}"/>
              </a:ext>
            </a:extLst>
          </p:cNvPr>
          <p:cNvSpPr/>
          <p:nvPr/>
        </p:nvSpPr>
        <p:spPr>
          <a:xfrm>
            <a:off x="6727470" y="4466278"/>
            <a:ext cx="880186" cy="869090"/>
          </a:xfrm>
          <a:custGeom>
            <a:avLst/>
            <a:gdLst>
              <a:gd name="connsiteX0" fmla="*/ 0 w 880186"/>
              <a:gd name="connsiteY0" fmla="*/ 0 h 869090"/>
              <a:gd name="connsiteX1" fmla="*/ 413687 w 880186"/>
              <a:gd name="connsiteY1" fmla="*/ 0 h 869090"/>
              <a:gd name="connsiteX2" fmla="*/ 880186 w 880186"/>
              <a:gd name="connsiteY2" fmla="*/ 0 h 869090"/>
              <a:gd name="connsiteX3" fmla="*/ 880186 w 880186"/>
              <a:gd name="connsiteY3" fmla="*/ 451927 h 869090"/>
              <a:gd name="connsiteX4" fmla="*/ 880186 w 880186"/>
              <a:gd name="connsiteY4" fmla="*/ 869090 h 869090"/>
              <a:gd name="connsiteX5" fmla="*/ 457697 w 880186"/>
              <a:gd name="connsiteY5" fmla="*/ 869090 h 869090"/>
              <a:gd name="connsiteX6" fmla="*/ 0 w 880186"/>
              <a:gd name="connsiteY6" fmla="*/ 869090 h 869090"/>
              <a:gd name="connsiteX7" fmla="*/ 0 w 880186"/>
              <a:gd name="connsiteY7" fmla="*/ 417163 h 869090"/>
              <a:gd name="connsiteX8" fmla="*/ 0 w 880186"/>
              <a:gd name="connsiteY8" fmla="*/ 0 h 86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0186" h="869090" fill="none" extrusionOk="0">
                <a:moveTo>
                  <a:pt x="0" y="0"/>
                </a:moveTo>
                <a:cubicBezTo>
                  <a:pt x="162355" y="-14906"/>
                  <a:pt x="271363" y="-11188"/>
                  <a:pt x="413687" y="0"/>
                </a:cubicBezTo>
                <a:cubicBezTo>
                  <a:pt x="556011" y="11188"/>
                  <a:pt x="651653" y="-6152"/>
                  <a:pt x="880186" y="0"/>
                </a:cubicBezTo>
                <a:cubicBezTo>
                  <a:pt x="864356" y="118775"/>
                  <a:pt x="871501" y="262060"/>
                  <a:pt x="880186" y="451927"/>
                </a:cubicBezTo>
                <a:cubicBezTo>
                  <a:pt x="888871" y="641794"/>
                  <a:pt x="867381" y="773138"/>
                  <a:pt x="880186" y="869090"/>
                </a:cubicBezTo>
                <a:cubicBezTo>
                  <a:pt x="744396" y="871604"/>
                  <a:pt x="626955" y="862758"/>
                  <a:pt x="457697" y="869090"/>
                </a:cubicBezTo>
                <a:cubicBezTo>
                  <a:pt x="288439" y="875422"/>
                  <a:pt x="219499" y="865622"/>
                  <a:pt x="0" y="869090"/>
                </a:cubicBezTo>
                <a:cubicBezTo>
                  <a:pt x="-6774" y="701735"/>
                  <a:pt x="13466" y="531878"/>
                  <a:pt x="0" y="417163"/>
                </a:cubicBezTo>
                <a:cubicBezTo>
                  <a:pt x="-13466" y="302448"/>
                  <a:pt x="-1674" y="200098"/>
                  <a:pt x="0" y="0"/>
                </a:cubicBezTo>
                <a:close/>
              </a:path>
              <a:path w="880186" h="869090" stroke="0" extrusionOk="0">
                <a:moveTo>
                  <a:pt x="0" y="0"/>
                </a:moveTo>
                <a:cubicBezTo>
                  <a:pt x="114515" y="-18600"/>
                  <a:pt x="293212" y="-4006"/>
                  <a:pt x="422489" y="0"/>
                </a:cubicBezTo>
                <a:cubicBezTo>
                  <a:pt x="551766" y="4006"/>
                  <a:pt x="712866" y="-17571"/>
                  <a:pt x="880186" y="0"/>
                </a:cubicBezTo>
                <a:cubicBezTo>
                  <a:pt x="900064" y="204235"/>
                  <a:pt x="880753" y="238591"/>
                  <a:pt x="880186" y="434545"/>
                </a:cubicBezTo>
                <a:cubicBezTo>
                  <a:pt x="879619" y="630499"/>
                  <a:pt x="870511" y="732190"/>
                  <a:pt x="880186" y="869090"/>
                </a:cubicBezTo>
                <a:cubicBezTo>
                  <a:pt x="763247" y="882259"/>
                  <a:pt x="547849" y="864167"/>
                  <a:pt x="448895" y="869090"/>
                </a:cubicBezTo>
                <a:cubicBezTo>
                  <a:pt x="349941" y="874013"/>
                  <a:pt x="119822" y="852826"/>
                  <a:pt x="0" y="869090"/>
                </a:cubicBezTo>
                <a:cubicBezTo>
                  <a:pt x="-18369" y="776581"/>
                  <a:pt x="-15474" y="593307"/>
                  <a:pt x="0" y="434545"/>
                </a:cubicBezTo>
                <a:cubicBezTo>
                  <a:pt x="15474" y="275783"/>
                  <a:pt x="11746" y="21382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absolute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BF3061-59F8-3890-CCA2-875A33374B75}"/>
              </a:ext>
            </a:extLst>
          </p:cNvPr>
          <p:cNvSpPr/>
          <p:nvPr/>
        </p:nvSpPr>
        <p:spPr>
          <a:xfrm>
            <a:off x="5048250" y="4470947"/>
            <a:ext cx="514058" cy="501103"/>
          </a:xfrm>
          <a:custGeom>
            <a:avLst/>
            <a:gdLst>
              <a:gd name="connsiteX0" fmla="*/ 0 w 514058"/>
              <a:gd name="connsiteY0" fmla="*/ 0 h 501103"/>
              <a:gd name="connsiteX1" fmla="*/ 514058 w 514058"/>
              <a:gd name="connsiteY1" fmla="*/ 0 h 501103"/>
              <a:gd name="connsiteX2" fmla="*/ 514058 w 514058"/>
              <a:gd name="connsiteY2" fmla="*/ 501103 h 501103"/>
              <a:gd name="connsiteX3" fmla="*/ 0 w 514058"/>
              <a:gd name="connsiteY3" fmla="*/ 501103 h 501103"/>
              <a:gd name="connsiteX4" fmla="*/ 0 w 514058"/>
              <a:gd name="connsiteY4" fmla="*/ 0 h 50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058" h="501103" fill="none" extrusionOk="0">
                <a:moveTo>
                  <a:pt x="0" y="0"/>
                </a:moveTo>
                <a:cubicBezTo>
                  <a:pt x="135743" y="-10502"/>
                  <a:pt x="278857" y="7061"/>
                  <a:pt x="514058" y="0"/>
                </a:cubicBezTo>
                <a:cubicBezTo>
                  <a:pt x="528528" y="174890"/>
                  <a:pt x="508811" y="278839"/>
                  <a:pt x="514058" y="501103"/>
                </a:cubicBezTo>
                <a:cubicBezTo>
                  <a:pt x="320897" y="515465"/>
                  <a:pt x="252517" y="495777"/>
                  <a:pt x="0" y="501103"/>
                </a:cubicBezTo>
                <a:cubicBezTo>
                  <a:pt x="-24763" y="380009"/>
                  <a:pt x="4656" y="146348"/>
                  <a:pt x="0" y="0"/>
                </a:cubicBezTo>
                <a:close/>
              </a:path>
              <a:path w="514058" h="501103" stroke="0" extrusionOk="0">
                <a:moveTo>
                  <a:pt x="0" y="0"/>
                </a:moveTo>
                <a:cubicBezTo>
                  <a:pt x="132982" y="5140"/>
                  <a:pt x="391806" y="3580"/>
                  <a:pt x="514058" y="0"/>
                </a:cubicBezTo>
                <a:cubicBezTo>
                  <a:pt x="493647" y="196592"/>
                  <a:pt x="512130" y="361786"/>
                  <a:pt x="514058" y="501103"/>
                </a:cubicBezTo>
                <a:cubicBezTo>
                  <a:pt x="296595" y="478622"/>
                  <a:pt x="224622" y="485358"/>
                  <a:pt x="0" y="501103"/>
                </a:cubicBezTo>
                <a:cubicBezTo>
                  <a:pt x="3980" y="277154"/>
                  <a:pt x="10139" y="12958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FF0000"/>
                </a:solidFill>
              </a:rPr>
              <a:t>Div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B498AA-E7DB-417E-E74B-37A56BE24876}"/>
              </a:ext>
            </a:extLst>
          </p:cNvPr>
          <p:cNvSpPr txBox="1"/>
          <p:nvPr/>
        </p:nvSpPr>
        <p:spPr>
          <a:xfrm>
            <a:off x="1113651" y="3786568"/>
            <a:ext cx="3170948" cy="200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400" dirty="0">
                <a:latin typeface="IRANSansX" pitchFamily="2" charset="-78"/>
                <a:cs typeface="IRANSansX" pitchFamily="2" charset="-78"/>
              </a:rPr>
              <a:t>همه ی عناص پراپرتی پوزیشنی در ابتدا در </a:t>
            </a:r>
            <a:r>
              <a:rPr lang="en-US" sz="1400" dirty="0">
                <a:latin typeface="IRANSansX" pitchFamily="2" charset="-78"/>
                <a:cs typeface="IRANSansX" pitchFamily="2" charset="-78"/>
              </a:rPr>
              <a:t>flow</a:t>
            </a:r>
            <a:r>
              <a:rPr lang="fa-IR" sz="1400" dirty="0">
                <a:latin typeface="IRANSansX" pitchFamily="2" charset="-78"/>
                <a:cs typeface="IRANSansX" pitchFamily="2" charset="-78"/>
              </a:rPr>
              <a:t> اصلی قرار میگیرن تا وقتی که مکانشون به صورت دستی با استفاده از </a:t>
            </a:r>
            <a:r>
              <a:rPr lang="en-US" sz="1400" dirty="0">
                <a:latin typeface="IRANSansX" pitchFamily="2" charset="-78"/>
                <a:cs typeface="IRANSansX" pitchFamily="2" charset="-78"/>
              </a:rPr>
              <a:t>top</a:t>
            </a:r>
            <a:r>
              <a:rPr lang="fa-IR" sz="1400" dirty="0">
                <a:latin typeface="IRANSansX" pitchFamily="2" charset="-78"/>
                <a:cs typeface="IRANSansX" pitchFamily="2" charset="-78"/>
              </a:rPr>
              <a:t> </a:t>
            </a:r>
            <a:r>
              <a:rPr lang="en-US" sz="1400" dirty="0">
                <a:latin typeface="IRANSansX" pitchFamily="2" charset="-78"/>
                <a:cs typeface="IRANSansX" pitchFamily="2" charset="-78"/>
              </a:rPr>
              <a:t>,</a:t>
            </a:r>
            <a:r>
              <a:rPr lang="fa-IR" sz="1400" dirty="0">
                <a:latin typeface="IRANSansX" pitchFamily="2" charset="-78"/>
                <a:cs typeface="IRANSansX" pitchFamily="2" charset="-78"/>
              </a:rPr>
              <a:t> </a:t>
            </a:r>
            <a:r>
              <a:rPr lang="en-US" sz="1400" dirty="0">
                <a:latin typeface="IRANSansX" pitchFamily="2" charset="-78"/>
                <a:cs typeface="IRANSansX" pitchFamily="2" charset="-78"/>
              </a:rPr>
              <a:t> left , right</a:t>
            </a:r>
            <a:r>
              <a:rPr lang="fa-IR" sz="1400" dirty="0">
                <a:latin typeface="IRANSansX" pitchFamily="2" charset="-78"/>
                <a:cs typeface="IRANSansX" pitchFamily="2" charset="-78"/>
              </a:rPr>
              <a:t> </a:t>
            </a:r>
            <a:r>
              <a:rPr lang="en-US" sz="1400" dirty="0">
                <a:latin typeface="IRANSansX" pitchFamily="2" charset="-78"/>
                <a:cs typeface="IRANSansX" pitchFamily="2" charset="-78"/>
              </a:rPr>
              <a:t>, bottom ,</a:t>
            </a:r>
            <a:r>
              <a:rPr lang="fa-IR" sz="1400" dirty="0">
                <a:latin typeface="IRANSansX" pitchFamily="2" charset="-78"/>
                <a:cs typeface="IRANSansX" pitchFamily="2" charset="-78"/>
              </a:rPr>
              <a:t> تعیین بشه پوزیشن </a:t>
            </a:r>
            <a:r>
              <a:rPr lang="en-US" sz="1400" dirty="0">
                <a:latin typeface="IRANSansX" pitchFamily="2" charset="-78"/>
                <a:cs typeface="IRANSansX" pitchFamily="2" charset="-78"/>
              </a:rPr>
              <a:t>  fixed , absolute</a:t>
            </a:r>
            <a:r>
              <a:rPr lang="fa-IR" sz="1400" dirty="0">
                <a:latin typeface="IRANSansX" pitchFamily="2" charset="-78"/>
                <a:cs typeface="IRANSansX" pitchFamily="2" charset="-78"/>
              </a:rPr>
              <a:t>نادیده گرفته میشود</a:t>
            </a:r>
            <a:endParaRPr lang="en-US" sz="1400" dirty="0">
              <a:latin typeface="IRANSansX" pitchFamily="2" charset="-78"/>
              <a:cs typeface="IRANSansX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59955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A46CB3-5DD4-8EBE-0279-FE0F9342A1CB}"/>
              </a:ext>
            </a:extLst>
          </p:cNvPr>
          <p:cNvCxnSpPr>
            <a:cxnSpLocks/>
          </p:cNvCxnSpPr>
          <p:nvPr/>
        </p:nvCxnSpPr>
        <p:spPr>
          <a:xfrm>
            <a:off x="9293873" y="1640957"/>
            <a:ext cx="0" cy="178804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93CB88-8914-AE3B-856C-3CE9379C1D4E}"/>
              </a:ext>
            </a:extLst>
          </p:cNvPr>
          <p:cNvCxnSpPr/>
          <p:nvPr/>
        </p:nvCxnSpPr>
        <p:spPr>
          <a:xfrm>
            <a:off x="6579248" y="2546097"/>
            <a:ext cx="497205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BE5F640-ADF7-022C-6FBB-3B9A836CE41E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0565B-8A98-DC04-F0F6-5B81210DBF15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صفحه آرایی با </a:t>
              </a:r>
              <a:r>
                <a:rPr lang="en-US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Flex</a:t>
              </a:r>
              <a:endParaRPr lang="fa-IR" sz="3200" b="1" i="0" dirty="0">
                <a:solidFill>
                  <a:srgbClr val="00B0F0"/>
                </a:solidFill>
                <a:effectLst/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2305-BB1B-2811-5354-74B283D832D8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2E93EBB-458A-2897-8CC9-B1A2F2067374}"/>
              </a:ext>
            </a:extLst>
          </p:cNvPr>
          <p:cNvSpPr/>
          <p:nvPr/>
        </p:nvSpPr>
        <p:spPr>
          <a:xfrm>
            <a:off x="283223" y="1640957"/>
            <a:ext cx="4972051" cy="4581525"/>
          </a:xfrm>
          <a:custGeom>
            <a:avLst/>
            <a:gdLst>
              <a:gd name="connsiteX0" fmla="*/ 0 w 4972051"/>
              <a:gd name="connsiteY0" fmla="*/ 0 h 4581525"/>
              <a:gd name="connsiteX1" fmla="*/ 4972051 w 4972051"/>
              <a:gd name="connsiteY1" fmla="*/ 0 h 4581525"/>
              <a:gd name="connsiteX2" fmla="*/ 4972051 w 4972051"/>
              <a:gd name="connsiteY2" fmla="*/ 4581525 h 4581525"/>
              <a:gd name="connsiteX3" fmla="*/ 0 w 4972051"/>
              <a:gd name="connsiteY3" fmla="*/ 4581525 h 4581525"/>
              <a:gd name="connsiteX4" fmla="*/ 0 w 4972051"/>
              <a:gd name="connsiteY4" fmla="*/ 0 h 45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2051" h="4581525" extrusionOk="0">
                <a:moveTo>
                  <a:pt x="0" y="0"/>
                </a:moveTo>
                <a:cubicBezTo>
                  <a:pt x="562889" y="-42219"/>
                  <a:pt x="3857099" y="63140"/>
                  <a:pt x="4972051" y="0"/>
                </a:cubicBezTo>
                <a:cubicBezTo>
                  <a:pt x="5099684" y="1143578"/>
                  <a:pt x="4917871" y="3033184"/>
                  <a:pt x="4972051" y="4581525"/>
                </a:cubicBezTo>
                <a:cubicBezTo>
                  <a:pt x="3521755" y="4675180"/>
                  <a:pt x="1750600" y="4515723"/>
                  <a:pt x="0" y="4581525"/>
                </a:cubicBezTo>
                <a:cubicBezTo>
                  <a:pt x="-19792" y="3888822"/>
                  <a:pt x="164427" y="1352949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7924873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B4A89-1D00-3564-7116-A25618B815EB}"/>
              </a:ext>
            </a:extLst>
          </p:cNvPr>
          <p:cNvSpPr txBox="1"/>
          <p:nvPr/>
        </p:nvSpPr>
        <p:spPr>
          <a:xfrm>
            <a:off x="283223" y="1157060"/>
            <a:ext cx="257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 = “LTR”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BBB1B1-F8E6-7E56-81F4-9E0E1ABCDE1A}"/>
              </a:ext>
            </a:extLst>
          </p:cNvPr>
          <p:cNvSpPr/>
          <p:nvPr/>
        </p:nvSpPr>
        <p:spPr>
          <a:xfrm>
            <a:off x="526403" y="1822197"/>
            <a:ext cx="1619250" cy="1447800"/>
          </a:xfrm>
          <a:custGeom>
            <a:avLst/>
            <a:gdLst>
              <a:gd name="connsiteX0" fmla="*/ 0 w 1619250"/>
              <a:gd name="connsiteY0" fmla="*/ 0 h 1447800"/>
              <a:gd name="connsiteX1" fmla="*/ 555943 w 1619250"/>
              <a:gd name="connsiteY1" fmla="*/ 0 h 1447800"/>
              <a:gd name="connsiteX2" fmla="*/ 1079500 w 1619250"/>
              <a:gd name="connsiteY2" fmla="*/ 0 h 1447800"/>
              <a:gd name="connsiteX3" fmla="*/ 1619250 w 1619250"/>
              <a:gd name="connsiteY3" fmla="*/ 0 h 1447800"/>
              <a:gd name="connsiteX4" fmla="*/ 1619250 w 1619250"/>
              <a:gd name="connsiteY4" fmla="*/ 439166 h 1447800"/>
              <a:gd name="connsiteX5" fmla="*/ 1619250 w 1619250"/>
              <a:gd name="connsiteY5" fmla="*/ 936244 h 1447800"/>
              <a:gd name="connsiteX6" fmla="*/ 1619250 w 1619250"/>
              <a:gd name="connsiteY6" fmla="*/ 1447800 h 1447800"/>
              <a:gd name="connsiteX7" fmla="*/ 1095693 w 1619250"/>
              <a:gd name="connsiteY7" fmla="*/ 1447800 h 1447800"/>
              <a:gd name="connsiteX8" fmla="*/ 523558 w 1619250"/>
              <a:gd name="connsiteY8" fmla="*/ 1447800 h 1447800"/>
              <a:gd name="connsiteX9" fmla="*/ 0 w 1619250"/>
              <a:gd name="connsiteY9" fmla="*/ 1447800 h 1447800"/>
              <a:gd name="connsiteX10" fmla="*/ 0 w 1619250"/>
              <a:gd name="connsiteY10" fmla="*/ 994156 h 1447800"/>
              <a:gd name="connsiteX11" fmla="*/ 0 w 1619250"/>
              <a:gd name="connsiteY11" fmla="*/ 497078 h 1447800"/>
              <a:gd name="connsiteX12" fmla="*/ 0 w 1619250"/>
              <a:gd name="connsiteY12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9250" h="1447800" fill="none" extrusionOk="0">
                <a:moveTo>
                  <a:pt x="0" y="0"/>
                </a:moveTo>
                <a:cubicBezTo>
                  <a:pt x="240800" y="-14403"/>
                  <a:pt x="386830" y="-8762"/>
                  <a:pt x="555943" y="0"/>
                </a:cubicBezTo>
                <a:cubicBezTo>
                  <a:pt x="725056" y="8762"/>
                  <a:pt x="853837" y="-7120"/>
                  <a:pt x="1079500" y="0"/>
                </a:cubicBezTo>
                <a:cubicBezTo>
                  <a:pt x="1305163" y="7120"/>
                  <a:pt x="1469238" y="8145"/>
                  <a:pt x="1619250" y="0"/>
                </a:cubicBezTo>
                <a:cubicBezTo>
                  <a:pt x="1605085" y="212159"/>
                  <a:pt x="1625775" y="242361"/>
                  <a:pt x="1619250" y="439166"/>
                </a:cubicBezTo>
                <a:cubicBezTo>
                  <a:pt x="1612725" y="635971"/>
                  <a:pt x="1599022" y="788128"/>
                  <a:pt x="1619250" y="936244"/>
                </a:cubicBezTo>
                <a:cubicBezTo>
                  <a:pt x="1639478" y="1084360"/>
                  <a:pt x="1637991" y="1203288"/>
                  <a:pt x="1619250" y="1447800"/>
                </a:cubicBezTo>
                <a:cubicBezTo>
                  <a:pt x="1464314" y="1427836"/>
                  <a:pt x="1257330" y="1465907"/>
                  <a:pt x="1095693" y="1447800"/>
                </a:cubicBezTo>
                <a:cubicBezTo>
                  <a:pt x="934056" y="1429693"/>
                  <a:pt x="797219" y="1462042"/>
                  <a:pt x="523558" y="1447800"/>
                </a:cubicBezTo>
                <a:cubicBezTo>
                  <a:pt x="249898" y="1433558"/>
                  <a:pt x="131227" y="1460829"/>
                  <a:pt x="0" y="1447800"/>
                </a:cubicBezTo>
                <a:cubicBezTo>
                  <a:pt x="5904" y="1352803"/>
                  <a:pt x="-7484" y="1140090"/>
                  <a:pt x="0" y="994156"/>
                </a:cubicBezTo>
                <a:cubicBezTo>
                  <a:pt x="7484" y="848222"/>
                  <a:pt x="22230" y="669606"/>
                  <a:pt x="0" y="497078"/>
                </a:cubicBezTo>
                <a:cubicBezTo>
                  <a:pt x="-22230" y="324550"/>
                  <a:pt x="4007" y="204884"/>
                  <a:pt x="0" y="0"/>
                </a:cubicBezTo>
                <a:close/>
              </a:path>
              <a:path w="1619250" h="1447800" stroke="0" extrusionOk="0">
                <a:moveTo>
                  <a:pt x="0" y="0"/>
                </a:moveTo>
                <a:cubicBezTo>
                  <a:pt x="120884" y="-28275"/>
                  <a:pt x="375232" y="16037"/>
                  <a:pt x="572135" y="0"/>
                </a:cubicBezTo>
                <a:cubicBezTo>
                  <a:pt x="769038" y="-16037"/>
                  <a:pt x="913235" y="-16206"/>
                  <a:pt x="1079500" y="0"/>
                </a:cubicBezTo>
                <a:cubicBezTo>
                  <a:pt x="1245765" y="16206"/>
                  <a:pt x="1426704" y="19708"/>
                  <a:pt x="1619250" y="0"/>
                </a:cubicBezTo>
                <a:cubicBezTo>
                  <a:pt x="1598785" y="206986"/>
                  <a:pt x="1635299" y="339551"/>
                  <a:pt x="1619250" y="482600"/>
                </a:cubicBezTo>
                <a:cubicBezTo>
                  <a:pt x="1603201" y="625649"/>
                  <a:pt x="1609016" y="733158"/>
                  <a:pt x="1619250" y="950722"/>
                </a:cubicBezTo>
                <a:cubicBezTo>
                  <a:pt x="1629484" y="1168286"/>
                  <a:pt x="1617746" y="1286102"/>
                  <a:pt x="1619250" y="1447800"/>
                </a:cubicBezTo>
                <a:cubicBezTo>
                  <a:pt x="1497501" y="1456931"/>
                  <a:pt x="1274507" y="1468445"/>
                  <a:pt x="1063308" y="1447800"/>
                </a:cubicBezTo>
                <a:cubicBezTo>
                  <a:pt x="852109" y="1427155"/>
                  <a:pt x="708533" y="1426730"/>
                  <a:pt x="507365" y="1447800"/>
                </a:cubicBezTo>
                <a:cubicBezTo>
                  <a:pt x="306197" y="1468870"/>
                  <a:pt x="172697" y="1460465"/>
                  <a:pt x="0" y="1447800"/>
                </a:cubicBezTo>
                <a:cubicBezTo>
                  <a:pt x="8726" y="1347946"/>
                  <a:pt x="-10464" y="1207306"/>
                  <a:pt x="0" y="979678"/>
                </a:cubicBezTo>
                <a:cubicBezTo>
                  <a:pt x="10464" y="752050"/>
                  <a:pt x="1092" y="629418"/>
                  <a:pt x="0" y="540512"/>
                </a:cubicBezTo>
                <a:cubicBezTo>
                  <a:pt x="-1092" y="451606"/>
                  <a:pt x="-8366" y="131160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25121685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Div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C0F34-04CD-71C7-E5BC-0652B55D52C5}"/>
              </a:ext>
            </a:extLst>
          </p:cNvPr>
          <p:cNvSpPr/>
          <p:nvPr/>
        </p:nvSpPr>
        <p:spPr>
          <a:xfrm>
            <a:off x="526403" y="3451237"/>
            <a:ext cx="1619250" cy="1447800"/>
          </a:xfrm>
          <a:custGeom>
            <a:avLst/>
            <a:gdLst>
              <a:gd name="connsiteX0" fmla="*/ 0 w 1619250"/>
              <a:gd name="connsiteY0" fmla="*/ 0 h 1447800"/>
              <a:gd name="connsiteX1" fmla="*/ 523557 w 1619250"/>
              <a:gd name="connsiteY1" fmla="*/ 0 h 1447800"/>
              <a:gd name="connsiteX2" fmla="*/ 1014730 w 1619250"/>
              <a:gd name="connsiteY2" fmla="*/ 0 h 1447800"/>
              <a:gd name="connsiteX3" fmla="*/ 1619250 w 1619250"/>
              <a:gd name="connsiteY3" fmla="*/ 0 h 1447800"/>
              <a:gd name="connsiteX4" fmla="*/ 1619250 w 1619250"/>
              <a:gd name="connsiteY4" fmla="*/ 482600 h 1447800"/>
              <a:gd name="connsiteX5" fmla="*/ 1619250 w 1619250"/>
              <a:gd name="connsiteY5" fmla="*/ 965200 h 1447800"/>
              <a:gd name="connsiteX6" fmla="*/ 1619250 w 1619250"/>
              <a:gd name="connsiteY6" fmla="*/ 1447800 h 1447800"/>
              <a:gd name="connsiteX7" fmla="*/ 1095693 w 1619250"/>
              <a:gd name="connsiteY7" fmla="*/ 1447800 h 1447800"/>
              <a:gd name="connsiteX8" fmla="*/ 539750 w 1619250"/>
              <a:gd name="connsiteY8" fmla="*/ 1447800 h 1447800"/>
              <a:gd name="connsiteX9" fmla="*/ 0 w 1619250"/>
              <a:gd name="connsiteY9" fmla="*/ 1447800 h 1447800"/>
              <a:gd name="connsiteX10" fmla="*/ 0 w 1619250"/>
              <a:gd name="connsiteY10" fmla="*/ 1008634 h 1447800"/>
              <a:gd name="connsiteX11" fmla="*/ 0 w 1619250"/>
              <a:gd name="connsiteY11" fmla="*/ 554990 h 1447800"/>
              <a:gd name="connsiteX12" fmla="*/ 0 w 1619250"/>
              <a:gd name="connsiteY12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9250" h="1447800" fill="none" extrusionOk="0">
                <a:moveTo>
                  <a:pt x="0" y="0"/>
                </a:moveTo>
                <a:cubicBezTo>
                  <a:pt x="218831" y="14678"/>
                  <a:pt x="277794" y="12544"/>
                  <a:pt x="523557" y="0"/>
                </a:cubicBezTo>
                <a:cubicBezTo>
                  <a:pt x="769320" y="-12544"/>
                  <a:pt x="780474" y="-8633"/>
                  <a:pt x="1014730" y="0"/>
                </a:cubicBezTo>
                <a:cubicBezTo>
                  <a:pt x="1248986" y="8633"/>
                  <a:pt x="1418620" y="-10090"/>
                  <a:pt x="1619250" y="0"/>
                </a:cubicBezTo>
                <a:cubicBezTo>
                  <a:pt x="1621360" y="239627"/>
                  <a:pt x="1607781" y="265766"/>
                  <a:pt x="1619250" y="482600"/>
                </a:cubicBezTo>
                <a:cubicBezTo>
                  <a:pt x="1630719" y="699434"/>
                  <a:pt x="1600221" y="805656"/>
                  <a:pt x="1619250" y="965200"/>
                </a:cubicBezTo>
                <a:cubicBezTo>
                  <a:pt x="1638279" y="1124744"/>
                  <a:pt x="1600781" y="1337013"/>
                  <a:pt x="1619250" y="1447800"/>
                </a:cubicBezTo>
                <a:cubicBezTo>
                  <a:pt x="1372669" y="1452340"/>
                  <a:pt x="1205106" y="1468190"/>
                  <a:pt x="1095693" y="1447800"/>
                </a:cubicBezTo>
                <a:cubicBezTo>
                  <a:pt x="986280" y="1427410"/>
                  <a:pt x="707421" y="1432847"/>
                  <a:pt x="539750" y="1447800"/>
                </a:cubicBezTo>
                <a:cubicBezTo>
                  <a:pt x="372079" y="1462753"/>
                  <a:pt x="223182" y="1457067"/>
                  <a:pt x="0" y="1447800"/>
                </a:cubicBezTo>
                <a:cubicBezTo>
                  <a:pt x="-11640" y="1271909"/>
                  <a:pt x="2350" y="1154941"/>
                  <a:pt x="0" y="1008634"/>
                </a:cubicBezTo>
                <a:cubicBezTo>
                  <a:pt x="-2350" y="862327"/>
                  <a:pt x="-20562" y="710836"/>
                  <a:pt x="0" y="554990"/>
                </a:cubicBezTo>
                <a:cubicBezTo>
                  <a:pt x="20562" y="399144"/>
                  <a:pt x="25242" y="225707"/>
                  <a:pt x="0" y="0"/>
                </a:cubicBezTo>
                <a:close/>
              </a:path>
              <a:path w="1619250" h="1447800" stroke="0" extrusionOk="0">
                <a:moveTo>
                  <a:pt x="0" y="0"/>
                </a:moveTo>
                <a:cubicBezTo>
                  <a:pt x="166754" y="8028"/>
                  <a:pt x="318399" y="-3973"/>
                  <a:pt x="507365" y="0"/>
                </a:cubicBezTo>
                <a:cubicBezTo>
                  <a:pt x="696331" y="3973"/>
                  <a:pt x="868436" y="1198"/>
                  <a:pt x="1014730" y="0"/>
                </a:cubicBezTo>
                <a:cubicBezTo>
                  <a:pt x="1161024" y="-1198"/>
                  <a:pt x="1498117" y="-5021"/>
                  <a:pt x="1619250" y="0"/>
                </a:cubicBezTo>
                <a:cubicBezTo>
                  <a:pt x="1635578" y="224276"/>
                  <a:pt x="1636664" y="310737"/>
                  <a:pt x="1619250" y="468122"/>
                </a:cubicBezTo>
                <a:cubicBezTo>
                  <a:pt x="1601836" y="625507"/>
                  <a:pt x="1635369" y="739834"/>
                  <a:pt x="1619250" y="936244"/>
                </a:cubicBezTo>
                <a:cubicBezTo>
                  <a:pt x="1603131" y="1132654"/>
                  <a:pt x="1626115" y="1270415"/>
                  <a:pt x="1619250" y="1447800"/>
                </a:cubicBezTo>
                <a:cubicBezTo>
                  <a:pt x="1379989" y="1448531"/>
                  <a:pt x="1209952" y="1457119"/>
                  <a:pt x="1095693" y="1447800"/>
                </a:cubicBezTo>
                <a:cubicBezTo>
                  <a:pt x="981434" y="1438481"/>
                  <a:pt x="653299" y="1437949"/>
                  <a:pt x="523558" y="1447800"/>
                </a:cubicBezTo>
                <a:cubicBezTo>
                  <a:pt x="393818" y="1457651"/>
                  <a:pt x="112198" y="1463376"/>
                  <a:pt x="0" y="1447800"/>
                </a:cubicBezTo>
                <a:cubicBezTo>
                  <a:pt x="9406" y="1228985"/>
                  <a:pt x="-6126" y="1162025"/>
                  <a:pt x="0" y="994156"/>
                </a:cubicBezTo>
                <a:cubicBezTo>
                  <a:pt x="6126" y="826287"/>
                  <a:pt x="2861" y="620812"/>
                  <a:pt x="0" y="497078"/>
                </a:cubicBezTo>
                <a:cubicBezTo>
                  <a:pt x="-2861" y="373344"/>
                  <a:pt x="-17458" y="21395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Div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B565DD-3582-5AF9-D36A-37A2325471F2}"/>
              </a:ext>
            </a:extLst>
          </p:cNvPr>
          <p:cNvSpPr/>
          <p:nvPr/>
        </p:nvSpPr>
        <p:spPr>
          <a:xfrm>
            <a:off x="6579248" y="1640957"/>
            <a:ext cx="4972051" cy="1788043"/>
          </a:xfrm>
          <a:custGeom>
            <a:avLst/>
            <a:gdLst>
              <a:gd name="connsiteX0" fmla="*/ 0 w 4972051"/>
              <a:gd name="connsiteY0" fmla="*/ 0 h 1788043"/>
              <a:gd name="connsiteX1" fmla="*/ 4972051 w 4972051"/>
              <a:gd name="connsiteY1" fmla="*/ 0 h 1788043"/>
              <a:gd name="connsiteX2" fmla="*/ 4972051 w 4972051"/>
              <a:gd name="connsiteY2" fmla="*/ 1788043 h 1788043"/>
              <a:gd name="connsiteX3" fmla="*/ 0 w 4972051"/>
              <a:gd name="connsiteY3" fmla="*/ 1788043 h 1788043"/>
              <a:gd name="connsiteX4" fmla="*/ 0 w 4972051"/>
              <a:gd name="connsiteY4" fmla="*/ 0 h 178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2051" h="1788043" extrusionOk="0">
                <a:moveTo>
                  <a:pt x="0" y="0"/>
                </a:moveTo>
                <a:cubicBezTo>
                  <a:pt x="562889" y="-42219"/>
                  <a:pt x="3857099" y="63140"/>
                  <a:pt x="4972051" y="0"/>
                </a:cubicBezTo>
                <a:cubicBezTo>
                  <a:pt x="5105049" y="484062"/>
                  <a:pt x="5119890" y="1588775"/>
                  <a:pt x="4972051" y="1788043"/>
                </a:cubicBezTo>
                <a:cubicBezTo>
                  <a:pt x="3521755" y="1881698"/>
                  <a:pt x="1750600" y="1722241"/>
                  <a:pt x="0" y="1788043"/>
                </a:cubicBezTo>
                <a:cubicBezTo>
                  <a:pt x="-18179" y="1543734"/>
                  <a:pt x="-157980" y="31436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7924873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8DEF41C-2DC6-E627-3760-1B291696EC77}"/>
              </a:ext>
            </a:extLst>
          </p:cNvPr>
          <p:cNvSpPr/>
          <p:nvPr/>
        </p:nvSpPr>
        <p:spPr>
          <a:xfrm>
            <a:off x="5456277" y="2368724"/>
            <a:ext cx="885825" cy="584775"/>
          </a:xfrm>
          <a:custGeom>
            <a:avLst/>
            <a:gdLst>
              <a:gd name="connsiteX0" fmla="*/ 0 w 885825"/>
              <a:gd name="connsiteY0" fmla="*/ 146194 h 584775"/>
              <a:gd name="connsiteX1" fmla="*/ 593438 w 885825"/>
              <a:gd name="connsiteY1" fmla="*/ 146194 h 584775"/>
              <a:gd name="connsiteX2" fmla="*/ 593438 w 885825"/>
              <a:gd name="connsiteY2" fmla="*/ 0 h 584775"/>
              <a:gd name="connsiteX3" fmla="*/ 885825 w 885825"/>
              <a:gd name="connsiteY3" fmla="*/ 292388 h 584775"/>
              <a:gd name="connsiteX4" fmla="*/ 593438 w 885825"/>
              <a:gd name="connsiteY4" fmla="*/ 584775 h 584775"/>
              <a:gd name="connsiteX5" fmla="*/ 593438 w 885825"/>
              <a:gd name="connsiteY5" fmla="*/ 438581 h 584775"/>
              <a:gd name="connsiteX6" fmla="*/ 0 w 885825"/>
              <a:gd name="connsiteY6" fmla="*/ 438581 h 584775"/>
              <a:gd name="connsiteX7" fmla="*/ 0 w 885825"/>
              <a:gd name="connsiteY7" fmla="*/ 146194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5825" h="584775" fill="none" extrusionOk="0">
                <a:moveTo>
                  <a:pt x="0" y="146194"/>
                </a:moveTo>
                <a:cubicBezTo>
                  <a:pt x="162222" y="136782"/>
                  <a:pt x="313358" y="159518"/>
                  <a:pt x="593438" y="146194"/>
                </a:cubicBezTo>
                <a:cubicBezTo>
                  <a:pt x="589884" y="102051"/>
                  <a:pt x="595002" y="33342"/>
                  <a:pt x="593438" y="0"/>
                </a:cubicBezTo>
                <a:cubicBezTo>
                  <a:pt x="717802" y="115539"/>
                  <a:pt x="806662" y="237335"/>
                  <a:pt x="885825" y="292388"/>
                </a:cubicBezTo>
                <a:cubicBezTo>
                  <a:pt x="797814" y="382929"/>
                  <a:pt x="695205" y="488027"/>
                  <a:pt x="593438" y="584775"/>
                </a:cubicBezTo>
                <a:cubicBezTo>
                  <a:pt x="594381" y="549013"/>
                  <a:pt x="589241" y="474303"/>
                  <a:pt x="593438" y="438581"/>
                </a:cubicBezTo>
                <a:cubicBezTo>
                  <a:pt x="387475" y="430545"/>
                  <a:pt x="195434" y="465644"/>
                  <a:pt x="0" y="438581"/>
                </a:cubicBezTo>
                <a:cubicBezTo>
                  <a:pt x="-3057" y="362413"/>
                  <a:pt x="13265" y="215799"/>
                  <a:pt x="0" y="146194"/>
                </a:cubicBezTo>
                <a:close/>
              </a:path>
              <a:path w="885825" h="584775" stroke="0" extrusionOk="0">
                <a:moveTo>
                  <a:pt x="0" y="146194"/>
                </a:moveTo>
                <a:cubicBezTo>
                  <a:pt x="209867" y="120949"/>
                  <a:pt x="389679" y="128848"/>
                  <a:pt x="593438" y="146194"/>
                </a:cubicBezTo>
                <a:cubicBezTo>
                  <a:pt x="588463" y="76845"/>
                  <a:pt x="597514" y="65399"/>
                  <a:pt x="593438" y="0"/>
                </a:cubicBezTo>
                <a:cubicBezTo>
                  <a:pt x="697948" y="121207"/>
                  <a:pt x="754337" y="162306"/>
                  <a:pt x="885825" y="292388"/>
                </a:cubicBezTo>
                <a:cubicBezTo>
                  <a:pt x="797537" y="377642"/>
                  <a:pt x="688936" y="496052"/>
                  <a:pt x="593438" y="584775"/>
                </a:cubicBezTo>
                <a:cubicBezTo>
                  <a:pt x="590736" y="538526"/>
                  <a:pt x="594397" y="500310"/>
                  <a:pt x="593438" y="438581"/>
                </a:cubicBezTo>
                <a:cubicBezTo>
                  <a:pt x="470031" y="413212"/>
                  <a:pt x="171294" y="438940"/>
                  <a:pt x="0" y="438581"/>
                </a:cubicBezTo>
                <a:cubicBezTo>
                  <a:pt x="-11028" y="298254"/>
                  <a:pt x="-7948" y="290637"/>
                  <a:pt x="0" y="1461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228464953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RANSansX" pitchFamily="2" charset="-78"/>
                <a:cs typeface="IRANSansX" pitchFamily="2" charset="-78"/>
              </a:rPr>
              <a:t>Flex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419A25-7C75-AC73-5DFD-FB2324581671}"/>
              </a:ext>
            </a:extLst>
          </p:cNvPr>
          <p:cNvCxnSpPr>
            <a:cxnSpLocks/>
          </p:cNvCxnSpPr>
          <p:nvPr/>
        </p:nvCxnSpPr>
        <p:spPr>
          <a:xfrm>
            <a:off x="7288570" y="3639331"/>
            <a:ext cx="0" cy="251381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BAEA84-E13A-E2AF-463A-BDC5840EBF11}"/>
              </a:ext>
            </a:extLst>
          </p:cNvPr>
          <p:cNvCxnSpPr/>
          <p:nvPr/>
        </p:nvCxnSpPr>
        <p:spPr>
          <a:xfrm>
            <a:off x="6593245" y="4870462"/>
            <a:ext cx="497205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667D418-7C2B-2A2A-58C0-496B9921A5C1}"/>
              </a:ext>
            </a:extLst>
          </p:cNvPr>
          <p:cNvSpPr/>
          <p:nvPr/>
        </p:nvSpPr>
        <p:spPr>
          <a:xfrm>
            <a:off x="6593245" y="3639332"/>
            <a:ext cx="4972051" cy="2513818"/>
          </a:xfrm>
          <a:custGeom>
            <a:avLst/>
            <a:gdLst>
              <a:gd name="connsiteX0" fmla="*/ 0 w 4972051"/>
              <a:gd name="connsiteY0" fmla="*/ 0 h 2513818"/>
              <a:gd name="connsiteX1" fmla="*/ 4972051 w 4972051"/>
              <a:gd name="connsiteY1" fmla="*/ 0 h 2513818"/>
              <a:gd name="connsiteX2" fmla="*/ 4972051 w 4972051"/>
              <a:gd name="connsiteY2" fmla="*/ 2513818 h 2513818"/>
              <a:gd name="connsiteX3" fmla="*/ 0 w 4972051"/>
              <a:gd name="connsiteY3" fmla="*/ 2513818 h 2513818"/>
              <a:gd name="connsiteX4" fmla="*/ 0 w 4972051"/>
              <a:gd name="connsiteY4" fmla="*/ 0 h 2513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2051" h="2513818" extrusionOk="0">
                <a:moveTo>
                  <a:pt x="0" y="0"/>
                </a:moveTo>
                <a:cubicBezTo>
                  <a:pt x="562889" y="-42219"/>
                  <a:pt x="3857099" y="63140"/>
                  <a:pt x="4972051" y="0"/>
                </a:cubicBezTo>
                <a:cubicBezTo>
                  <a:pt x="5099684" y="965651"/>
                  <a:pt x="4917871" y="2146925"/>
                  <a:pt x="4972051" y="2513818"/>
                </a:cubicBezTo>
                <a:cubicBezTo>
                  <a:pt x="3521755" y="2607473"/>
                  <a:pt x="1750600" y="2448016"/>
                  <a:pt x="0" y="2513818"/>
                </a:cubicBezTo>
                <a:cubicBezTo>
                  <a:pt x="-19792" y="1658659"/>
                  <a:pt x="164427" y="43985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7924873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18DCA6-F194-FAE1-A5F2-13D25E6CB782}"/>
              </a:ext>
            </a:extLst>
          </p:cNvPr>
          <p:cNvSpPr/>
          <p:nvPr/>
        </p:nvSpPr>
        <p:spPr>
          <a:xfrm>
            <a:off x="6822428" y="4975820"/>
            <a:ext cx="1059798" cy="947584"/>
          </a:xfrm>
          <a:custGeom>
            <a:avLst/>
            <a:gdLst>
              <a:gd name="connsiteX0" fmla="*/ 0 w 1059798"/>
              <a:gd name="connsiteY0" fmla="*/ 0 h 947584"/>
              <a:gd name="connsiteX1" fmla="*/ 498105 w 1059798"/>
              <a:gd name="connsiteY1" fmla="*/ 0 h 947584"/>
              <a:gd name="connsiteX2" fmla="*/ 1059798 w 1059798"/>
              <a:gd name="connsiteY2" fmla="*/ 0 h 947584"/>
              <a:gd name="connsiteX3" fmla="*/ 1059798 w 1059798"/>
              <a:gd name="connsiteY3" fmla="*/ 492744 h 947584"/>
              <a:gd name="connsiteX4" fmla="*/ 1059798 w 1059798"/>
              <a:gd name="connsiteY4" fmla="*/ 947584 h 947584"/>
              <a:gd name="connsiteX5" fmla="*/ 551095 w 1059798"/>
              <a:gd name="connsiteY5" fmla="*/ 947584 h 947584"/>
              <a:gd name="connsiteX6" fmla="*/ 0 w 1059798"/>
              <a:gd name="connsiteY6" fmla="*/ 947584 h 947584"/>
              <a:gd name="connsiteX7" fmla="*/ 0 w 1059798"/>
              <a:gd name="connsiteY7" fmla="*/ 454840 h 947584"/>
              <a:gd name="connsiteX8" fmla="*/ 0 w 1059798"/>
              <a:gd name="connsiteY8" fmla="*/ 0 h 94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798" h="947584" fill="none" extrusionOk="0">
                <a:moveTo>
                  <a:pt x="0" y="0"/>
                </a:moveTo>
                <a:cubicBezTo>
                  <a:pt x="246978" y="-18104"/>
                  <a:pt x="359998" y="15216"/>
                  <a:pt x="498105" y="0"/>
                </a:cubicBezTo>
                <a:cubicBezTo>
                  <a:pt x="636212" y="-15216"/>
                  <a:pt x="883665" y="-9268"/>
                  <a:pt x="1059798" y="0"/>
                </a:cubicBezTo>
                <a:cubicBezTo>
                  <a:pt x="1061223" y="101023"/>
                  <a:pt x="1036940" y="336864"/>
                  <a:pt x="1059798" y="492744"/>
                </a:cubicBezTo>
                <a:cubicBezTo>
                  <a:pt x="1082656" y="648624"/>
                  <a:pt x="1065941" y="780264"/>
                  <a:pt x="1059798" y="947584"/>
                </a:cubicBezTo>
                <a:cubicBezTo>
                  <a:pt x="916870" y="935112"/>
                  <a:pt x="762891" y="931520"/>
                  <a:pt x="551095" y="947584"/>
                </a:cubicBezTo>
                <a:cubicBezTo>
                  <a:pt x="339299" y="963648"/>
                  <a:pt x="137339" y="947208"/>
                  <a:pt x="0" y="947584"/>
                </a:cubicBezTo>
                <a:cubicBezTo>
                  <a:pt x="-23554" y="727730"/>
                  <a:pt x="-4382" y="609059"/>
                  <a:pt x="0" y="454840"/>
                </a:cubicBezTo>
                <a:cubicBezTo>
                  <a:pt x="4382" y="300621"/>
                  <a:pt x="8954" y="193174"/>
                  <a:pt x="0" y="0"/>
                </a:cubicBezTo>
                <a:close/>
              </a:path>
              <a:path w="1059798" h="947584" stroke="0" extrusionOk="0">
                <a:moveTo>
                  <a:pt x="0" y="0"/>
                </a:moveTo>
                <a:cubicBezTo>
                  <a:pt x="173921" y="495"/>
                  <a:pt x="327007" y="-1732"/>
                  <a:pt x="508703" y="0"/>
                </a:cubicBezTo>
                <a:cubicBezTo>
                  <a:pt x="690399" y="1732"/>
                  <a:pt x="812097" y="-19813"/>
                  <a:pt x="1059798" y="0"/>
                </a:cubicBezTo>
                <a:cubicBezTo>
                  <a:pt x="1053336" y="203945"/>
                  <a:pt x="1038523" y="317668"/>
                  <a:pt x="1059798" y="473792"/>
                </a:cubicBezTo>
                <a:cubicBezTo>
                  <a:pt x="1081073" y="629916"/>
                  <a:pt x="1063974" y="801850"/>
                  <a:pt x="1059798" y="947584"/>
                </a:cubicBezTo>
                <a:cubicBezTo>
                  <a:pt x="814123" y="968060"/>
                  <a:pt x="666891" y="930199"/>
                  <a:pt x="540497" y="947584"/>
                </a:cubicBezTo>
                <a:cubicBezTo>
                  <a:pt x="414103" y="964969"/>
                  <a:pt x="130496" y="926544"/>
                  <a:pt x="0" y="947584"/>
                </a:cubicBezTo>
                <a:cubicBezTo>
                  <a:pt x="14397" y="852198"/>
                  <a:pt x="6081" y="624749"/>
                  <a:pt x="0" y="473792"/>
                </a:cubicBezTo>
                <a:cubicBezTo>
                  <a:pt x="-6081" y="322835"/>
                  <a:pt x="-13146" y="218961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Div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F0CB8D-0932-7FCE-86E4-7589C2A71A99}"/>
              </a:ext>
            </a:extLst>
          </p:cNvPr>
          <p:cNvSpPr/>
          <p:nvPr/>
        </p:nvSpPr>
        <p:spPr>
          <a:xfrm>
            <a:off x="6822428" y="3809735"/>
            <a:ext cx="1059798" cy="947584"/>
          </a:xfrm>
          <a:custGeom>
            <a:avLst/>
            <a:gdLst>
              <a:gd name="connsiteX0" fmla="*/ 0 w 1059798"/>
              <a:gd name="connsiteY0" fmla="*/ 0 h 947584"/>
              <a:gd name="connsiteX1" fmla="*/ 498105 w 1059798"/>
              <a:gd name="connsiteY1" fmla="*/ 0 h 947584"/>
              <a:gd name="connsiteX2" fmla="*/ 1059798 w 1059798"/>
              <a:gd name="connsiteY2" fmla="*/ 0 h 947584"/>
              <a:gd name="connsiteX3" fmla="*/ 1059798 w 1059798"/>
              <a:gd name="connsiteY3" fmla="*/ 492744 h 947584"/>
              <a:gd name="connsiteX4" fmla="*/ 1059798 w 1059798"/>
              <a:gd name="connsiteY4" fmla="*/ 947584 h 947584"/>
              <a:gd name="connsiteX5" fmla="*/ 551095 w 1059798"/>
              <a:gd name="connsiteY5" fmla="*/ 947584 h 947584"/>
              <a:gd name="connsiteX6" fmla="*/ 0 w 1059798"/>
              <a:gd name="connsiteY6" fmla="*/ 947584 h 947584"/>
              <a:gd name="connsiteX7" fmla="*/ 0 w 1059798"/>
              <a:gd name="connsiteY7" fmla="*/ 454840 h 947584"/>
              <a:gd name="connsiteX8" fmla="*/ 0 w 1059798"/>
              <a:gd name="connsiteY8" fmla="*/ 0 h 94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798" h="947584" fill="none" extrusionOk="0">
                <a:moveTo>
                  <a:pt x="0" y="0"/>
                </a:moveTo>
                <a:cubicBezTo>
                  <a:pt x="246978" y="-18104"/>
                  <a:pt x="359998" y="15216"/>
                  <a:pt x="498105" y="0"/>
                </a:cubicBezTo>
                <a:cubicBezTo>
                  <a:pt x="636212" y="-15216"/>
                  <a:pt x="883665" y="-9268"/>
                  <a:pt x="1059798" y="0"/>
                </a:cubicBezTo>
                <a:cubicBezTo>
                  <a:pt x="1061223" y="101023"/>
                  <a:pt x="1036940" y="336864"/>
                  <a:pt x="1059798" y="492744"/>
                </a:cubicBezTo>
                <a:cubicBezTo>
                  <a:pt x="1082656" y="648624"/>
                  <a:pt x="1065941" y="780264"/>
                  <a:pt x="1059798" y="947584"/>
                </a:cubicBezTo>
                <a:cubicBezTo>
                  <a:pt x="916870" y="935112"/>
                  <a:pt x="762891" y="931520"/>
                  <a:pt x="551095" y="947584"/>
                </a:cubicBezTo>
                <a:cubicBezTo>
                  <a:pt x="339299" y="963648"/>
                  <a:pt x="137339" y="947208"/>
                  <a:pt x="0" y="947584"/>
                </a:cubicBezTo>
                <a:cubicBezTo>
                  <a:pt x="-23554" y="727730"/>
                  <a:pt x="-4382" y="609059"/>
                  <a:pt x="0" y="454840"/>
                </a:cubicBezTo>
                <a:cubicBezTo>
                  <a:pt x="4382" y="300621"/>
                  <a:pt x="8954" y="193174"/>
                  <a:pt x="0" y="0"/>
                </a:cubicBezTo>
                <a:close/>
              </a:path>
              <a:path w="1059798" h="947584" stroke="0" extrusionOk="0">
                <a:moveTo>
                  <a:pt x="0" y="0"/>
                </a:moveTo>
                <a:cubicBezTo>
                  <a:pt x="173921" y="495"/>
                  <a:pt x="327007" y="-1732"/>
                  <a:pt x="508703" y="0"/>
                </a:cubicBezTo>
                <a:cubicBezTo>
                  <a:pt x="690399" y="1732"/>
                  <a:pt x="812097" y="-19813"/>
                  <a:pt x="1059798" y="0"/>
                </a:cubicBezTo>
                <a:cubicBezTo>
                  <a:pt x="1053336" y="203945"/>
                  <a:pt x="1038523" y="317668"/>
                  <a:pt x="1059798" y="473792"/>
                </a:cubicBezTo>
                <a:cubicBezTo>
                  <a:pt x="1081073" y="629916"/>
                  <a:pt x="1063974" y="801850"/>
                  <a:pt x="1059798" y="947584"/>
                </a:cubicBezTo>
                <a:cubicBezTo>
                  <a:pt x="814123" y="968060"/>
                  <a:pt x="666891" y="930199"/>
                  <a:pt x="540497" y="947584"/>
                </a:cubicBezTo>
                <a:cubicBezTo>
                  <a:pt x="414103" y="964969"/>
                  <a:pt x="130496" y="926544"/>
                  <a:pt x="0" y="947584"/>
                </a:cubicBezTo>
                <a:cubicBezTo>
                  <a:pt x="14397" y="852198"/>
                  <a:pt x="6081" y="624749"/>
                  <a:pt x="0" y="473792"/>
                </a:cubicBezTo>
                <a:cubicBezTo>
                  <a:pt x="-6081" y="322835"/>
                  <a:pt x="-13146" y="218961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Div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ACD0A1-B31F-FA04-FEFF-FA72E2648CB2}"/>
              </a:ext>
            </a:extLst>
          </p:cNvPr>
          <p:cNvSpPr/>
          <p:nvPr/>
        </p:nvSpPr>
        <p:spPr>
          <a:xfrm>
            <a:off x="6744674" y="2072305"/>
            <a:ext cx="1059798" cy="947584"/>
          </a:xfrm>
          <a:custGeom>
            <a:avLst/>
            <a:gdLst>
              <a:gd name="connsiteX0" fmla="*/ 0 w 1059798"/>
              <a:gd name="connsiteY0" fmla="*/ 0 h 947584"/>
              <a:gd name="connsiteX1" fmla="*/ 498105 w 1059798"/>
              <a:gd name="connsiteY1" fmla="*/ 0 h 947584"/>
              <a:gd name="connsiteX2" fmla="*/ 1059798 w 1059798"/>
              <a:gd name="connsiteY2" fmla="*/ 0 h 947584"/>
              <a:gd name="connsiteX3" fmla="*/ 1059798 w 1059798"/>
              <a:gd name="connsiteY3" fmla="*/ 492744 h 947584"/>
              <a:gd name="connsiteX4" fmla="*/ 1059798 w 1059798"/>
              <a:gd name="connsiteY4" fmla="*/ 947584 h 947584"/>
              <a:gd name="connsiteX5" fmla="*/ 551095 w 1059798"/>
              <a:gd name="connsiteY5" fmla="*/ 947584 h 947584"/>
              <a:gd name="connsiteX6" fmla="*/ 0 w 1059798"/>
              <a:gd name="connsiteY6" fmla="*/ 947584 h 947584"/>
              <a:gd name="connsiteX7" fmla="*/ 0 w 1059798"/>
              <a:gd name="connsiteY7" fmla="*/ 454840 h 947584"/>
              <a:gd name="connsiteX8" fmla="*/ 0 w 1059798"/>
              <a:gd name="connsiteY8" fmla="*/ 0 h 94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798" h="947584" fill="none" extrusionOk="0">
                <a:moveTo>
                  <a:pt x="0" y="0"/>
                </a:moveTo>
                <a:cubicBezTo>
                  <a:pt x="246978" y="-18104"/>
                  <a:pt x="359998" y="15216"/>
                  <a:pt x="498105" y="0"/>
                </a:cubicBezTo>
                <a:cubicBezTo>
                  <a:pt x="636212" y="-15216"/>
                  <a:pt x="883665" y="-9268"/>
                  <a:pt x="1059798" y="0"/>
                </a:cubicBezTo>
                <a:cubicBezTo>
                  <a:pt x="1061223" y="101023"/>
                  <a:pt x="1036940" y="336864"/>
                  <a:pt x="1059798" y="492744"/>
                </a:cubicBezTo>
                <a:cubicBezTo>
                  <a:pt x="1082656" y="648624"/>
                  <a:pt x="1065941" y="780264"/>
                  <a:pt x="1059798" y="947584"/>
                </a:cubicBezTo>
                <a:cubicBezTo>
                  <a:pt x="916870" y="935112"/>
                  <a:pt x="762891" y="931520"/>
                  <a:pt x="551095" y="947584"/>
                </a:cubicBezTo>
                <a:cubicBezTo>
                  <a:pt x="339299" y="963648"/>
                  <a:pt x="137339" y="947208"/>
                  <a:pt x="0" y="947584"/>
                </a:cubicBezTo>
                <a:cubicBezTo>
                  <a:pt x="-23554" y="727730"/>
                  <a:pt x="-4382" y="609059"/>
                  <a:pt x="0" y="454840"/>
                </a:cubicBezTo>
                <a:cubicBezTo>
                  <a:pt x="4382" y="300621"/>
                  <a:pt x="8954" y="193174"/>
                  <a:pt x="0" y="0"/>
                </a:cubicBezTo>
                <a:close/>
              </a:path>
              <a:path w="1059798" h="947584" stroke="0" extrusionOk="0">
                <a:moveTo>
                  <a:pt x="0" y="0"/>
                </a:moveTo>
                <a:cubicBezTo>
                  <a:pt x="173921" y="495"/>
                  <a:pt x="327007" y="-1732"/>
                  <a:pt x="508703" y="0"/>
                </a:cubicBezTo>
                <a:cubicBezTo>
                  <a:pt x="690399" y="1732"/>
                  <a:pt x="812097" y="-19813"/>
                  <a:pt x="1059798" y="0"/>
                </a:cubicBezTo>
                <a:cubicBezTo>
                  <a:pt x="1053336" y="203945"/>
                  <a:pt x="1038523" y="317668"/>
                  <a:pt x="1059798" y="473792"/>
                </a:cubicBezTo>
                <a:cubicBezTo>
                  <a:pt x="1081073" y="629916"/>
                  <a:pt x="1063974" y="801850"/>
                  <a:pt x="1059798" y="947584"/>
                </a:cubicBezTo>
                <a:cubicBezTo>
                  <a:pt x="814123" y="968060"/>
                  <a:pt x="666891" y="930199"/>
                  <a:pt x="540497" y="947584"/>
                </a:cubicBezTo>
                <a:cubicBezTo>
                  <a:pt x="414103" y="964969"/>
                  <a:pt x="130496" y="926544"/>
                  <a:pt x="0" y="947584"/>
                </a:cubicBezTo>
                <a:cubicBezTo>
                  <a:pt x="14397" y="852198"/>
                  <a:pt x="6081" y="624749"/>
                  <a:pt x="0" y="473792"/>
                </a:cubicBezTo>
                <a:cubicBezTo>
                  <a:pt x="-6081" y="322835"/>
                  <a:pt x="-13146" y="218961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Div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4E0149-6879-93F0-91EF-14FD605B966A}"/>
              </a:ext>
            </a:extLst>
          </p:cNvPr>
          <p:cNvSpPr/>
          <p:nvPr/>
        </p:nvSpPr>
        <p:spPr>
          <a:xfrm>
            <a:off x="8005475" y="2061186"/>
            <a:ext cx="1059798" cy="947584"/>
          </a:xfrm>
          <a:custGeom>
            <a:avLst/>
            <a:gdLst>
              <a:gd name="connsiteX0" fmla="*/ 0 w 1059798"/>
              <a:gd name="connsiteY0" fmla="*/ 0 h 947584"/>
              <a:gd name="connsiteX1" fmla="*/ 498105 w 1059798"/>
              <a:gd name="connsiteY1" fmla="*/ 0 h 947584"/>
              <a:gd name="connsiteX2" fmla="*/ 1059798 w 1059798"/>
              <a:gd name="connsiteY2" fmla="*/ 0 h 947584"/>
              <a:gd name="connsiteX3" fmla="*/ 1059798 w 1059798"/>
              <a:gd name="connsiteY3" fmla="*/ 492744 h 947584"/>
              <a:gd name="connsiteX4" fmla="*/ 1059798 w 1059798"/>
              <a:gd name="connsiteY4" fmla="*/ 947584 h 947584"/>
              <a:gd name="connsiteX5" fmla="*/ 551095 w 1059798"/>
              <a:gd name="connsiteY5" fmla="*/ 947584 h 947584"/>
              <a:gd name="connsiteX6" fmla="*/ 0 w 1059798"/>
              <a:gd name="connsiteY6" fmla="*/ 947584 h 947584"/>
              <a:gd name="connsiteX7" fmla="*/ 0 w 1059798"/>
              <a:gd name="connsiteY7" fmla="*/ 454840 h 947584"/>
              <a:gd name="connsiteX8" fmla="*/ 0 w 1059798"/>
              <a:gd name="connsiteY8" fmla="*/ 0 h 94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798" h="947584" fill="none" extrusionOk="0">
                <a:moveTo>
                  <a:pt x="0" y="0"/>
                </a:moveTo>
                <a:cubicBezTo>
                  <a:pt x="246978" y="-18104"/>
                  <a:pt x="359998" y="15216"/>
                  <a:pt x="498105" y="0"/>
                </a:cubicBezTo>
                <a:cubicBezTo>
                  <a:pt x="636212" y="-15216"/>
                  <a:pt x="883665" y="-9268"/>
                  <a:pt x="1059798" y="0"/>
                </a:cubicBezTo>
                <a:cubicBezTo>
                  <a:pt x="1061223" y="101023"/>
                  <a:pt x="1036940" y="336864"/>
                  <a:pt x="1059798" y="492744"/>
                </a:cubicBezTo>
                <a:cubicBezTo>
                  <a:pt x="1082656" y="648624"/>
                  <a:pt x="1065941" y="780264"/>
                  <a:pt x="1059798" y="947584"/>
                </a:cubicBezTo>
                <a:cubicBezTo>
                  <a:pt x="916870" y="935112"/>
                  <a:pt x="762891" y="931520"/>
                  <a:pt x="551095" y="947584"/>
                </a:cubicBezTo>
                <a:cubicBezTo>
                  <a:pt x="339299" y="963648"/>
                  <a:pt x="137339" y="947208"/>
                  <a:pt x="0" y="947584"/>
                </a:cubicBezTo>
                <a:cubicBezTo>
                  <a:pt x="-23554" y="727730"/>
                  <a:pt x="-4382" y="609059"/>
                  <a:pt x="0" y="454840"/>
                </a:cubicBezTo>
                <a:cubicBezTo>
                  <a:pt x="4382" y="300621"/>
                  <a:pt x="8954" y="193174"/>
                  <a:pt x="0" y="0"/>
                </a:cubicBezTo>
                <a:close/>
              </a:path>
              <a:path w="1059798" h="947584" stroke="0" extrusionOk="0">
                <a:moveTo>
                  <a:pt x="0" y="0"/>
                </a:moveTo>
                <a:cubicBezTo>
                  <a:pt x="173921" y="495"/>
                  <a:pt x="327007" y="-1732"/>
                  <a:pt x="508703" y="0"/>
                </a:cubicBezTo>
                <a:cubicBezTo>
                  <a:pt x="690399" y="1732"/>
                  <a:pt x="812097" y="-19813"/>
                  <a:pt x="1059798" y="0"/>
                </a:cubicBezTo>
                <a:cubicBezTo>
                  <a:pt x="1053336" y="203945"/>
                  <a:pt x="1038523" y="317668"/>
                  <a:pt x="1059798" y="473792"/>
                </a:cubicBezTo>
                <a:cubicBezTo>
                  <a:pt x="1081073" y="629916"/>
                  <a:pt x="1063974" y="801850"/>
                  <a:pt x="1059798" y="947584"/>
                </a:cubicBezTo>
                <a:cubicBezTo>
                  <a:pt x="814123" y="968060"/>
                  <a:pt x="666891" y="930199"/>
                  <a:pt x="540497" y="947584"/>
                </a:cubicBezTo>
                <a:cubicBezTo>
                  <a:pt x="414103" y="964969"/>
                  <a:pt x="130496" y="926544"/>
                  <a:pt x="0" y="947584"/>
                </a:cubicBezTo>
                <a:cubicBezTo>
                  <a:pt x="14397" y="852198"/>
                  <a:pt x="6081" y="624749"/>
                  <a:pt x="0" y="473792"/>
                </a:cubicBezTo>
                <a:cubicBezTo>
                  <a:pt x="-6081" y="322835"/>
                  <a:pt x="-13146" y="218961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3246713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Div</a:t>
            </a:r>
            <a:endParaRPr lang="en-US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ED860CE-8E57-9093-8139-7E09EB47B84A}"/>
              </a:ext>
            </a:extLst>
          </p:cNvPr>
          <p:cNvSpPr/>
          <p:nvPr/>
        </p:nvSpPr>
        <p:spPr>
          <a:xfrm>
            <a:off x="5492420" y="4578074"/>
            <a:ext cx="885825" cy="584775"/>
          </a:xfrm>
          <a:custGeom>
            <a:avLst/>
            <a:gdLst>
              <a:gd name="connsiteX0" fmla="*/ 0 w 885825"/>
              <a:gd name="connsiteY0" fmla="*/ 146194 h 584775"/>
              <a:gd name="connsiteX1" fmla="*/ 593438 w 885825"/>
              <a:gd name="connsiteY1" fmla="*/ 146194 h 584775"/>
              <a:gd name="connsiteX2" fmla="*/ 593438 w 885825"/>
              <a:gd name="connsiteY2" fmla="*/ 0 h 584775"/>
              <a:gd name="connsiteX3" fmla="*/ 885825 w 885825"/>
              <a:gd name="connsiteY3" fmla="*/ 292388 h 584775"/>
              <a:gd name="connsiteX4" fmla="*/ 593438 w 885825"/>
              <a:gd name="connsiteY4" fmla="*/ 584775 h 584775"/>
              <a:gd name="connsiteX5" fmla="*/ 593438 w 885825"/>
              <a:gd name="connsiteY5" fmla="*/ 438581 h 584775"/>
              <a:gd name="connsiteX6" fmla="*/ 0 w 885825"/>
              <a:gd name="connsiteY6" fmla="*/ 438581 h 584775"/>
              <a:gd name="connsiteX7" fmla="*/ 0 w 885825"/>
              <a:gd name="connsiteY7" fmla="*/ 146194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5825" h="584775" fill="none" extrusionOk="0">
                <a:moveTo>
                  <a:pt x="0" y="146194"/>
                </a:moveTo>
                <a:cubicBezTo>
                  <a:pt x="162222" y="136782"/>
                  <a:pt x="313358" y="159518"/>
                  <a:pt x="593438" y="146194"/>
                </a:cubicBezTo>
                <a:cubicBezTo>
                  <a:pt x="589884" y="102051"/>
                  <a:pt x="595002" y="33342"/>
                  <a:pt x="593438" y="0"/>
                </a:cubicBezTo>
                <a:cubicBezTo>
                  <a:pt x="717802" y="115539"/>
                  <a:pt x="806662" y="237335"/>
                  <a:pt x="885825" y="292388"/>
                </a:cubicBezTo>
                <a:cubicBezTo>
                  <a:pt x="797814" y="382929"/>
                  <a:pt x="695205" y="488027"/>
                  <a:pt x="593438" y="584775"/>
                </a:cubicBezTo>
                <a:cubicBezTo>
                  <a:pt x="594381" y="549013"/>
                  <a:pt x="589241" y="474303"/>
                  <a:pt x="593438" y="438581"/>
                </a:cubicBezTo>
                <a:cubicBezTo>
                  <a:pt x="387475" y="430545"/>
                  <a:pt x="195434" y="465644"/>
                  <a:pt x="0" y="438581"/>
                </a:cubicBezTo>
                <a:cubicBezTo>
                  <a:pt x="-3057" y="362413"/>
                  <a:pt x="13265" y="215799"/>
                  <a:pt x="0" y="146194"/>
                </a:cubicBezTo>
                <a:close/>
              </a:path>
              <a:path w="885825" h="584775" stroke="0" extrusionOk="0">
                <a:moveTo>
                  <a:pt x="0" y="146194"/>
                </a:moveTo>
                <a:cubicBezTo>
                  <a:pt x="209867" y="120949"/>
                  <a:pt x="389679" y="128848"/>
                  <a:pt x="593438" y="146194"/>
                </a:cubicBezTo>
                <a:cubicBezTo>
                  <a:pt x="588463" y="76845"/>
                  <a:pt x="597514" y="65399"/>
                  <a:pt x="593438" y="0"/>
                </a:cubicBezTo>
                <a:cubicBezTo>
                  <a:pt x="697948" y="121207"/>
                  <a:pt x="754337" y="162306"/>
                  <a:pt x="885825" y="292388"/>
                </a:cubicBezTo>
                <a:cubicBezTo>
                  <a:pt x="797537" y="377642"/>
                  <a:pt x="688936" y="496052"/>
                  <a:pt x="593438" y="584775"/>
                </a:cubicBezTo>
                <a:cubicBezTo>
                  <a:pt x="590736" y="538526"/>
                  <a:pt x="594397" y="500310"/>
                  <a:pt x="593438" y="438581"/>
                </a:cubicBezTo>
                <a:cubicBezTo>
                  <a:pt x="470031" y="413212"/>
                  <a:pt x="171294" y="438940"/>
                  <a:pt x="0" y="438581"/>
                </a:cubicBezTo>
                <a:cubicBezTo>
                  <a:pt x="-11028" y="298254"/>
                  <a:pt x="-7948" y="290637"/>
                  <a:pt x="0" y="1461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228464953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RANSansX" pitchFamily="2" charset="-78"/>
                <a:cs typeface="IRANSansX" pitchFamily="2" charset="-78"/>
              </a:rPr>
              <a:t>Flex</a:t>
            </a:r>
          </a:p>
        </p:txBody>
      </p:sp>
    </p:spTree>
    <p:extLst>
      <p:ext uri="{BB962C8B-B14F-4D97-AF65-F5344CB8AC3E}">
        <p14:creationId xmlns:p14="http://schemas.microsoft.com/office/powerpoint/2010/main" val="244602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E5F640-ADF7-022C-6FBB-3B9A836CE41E}"/>
              </a:ext>
            </a:extLst>
          </p:cNvPr>
          <p:cNvGrpSpPr/>
          <p:nvPr/>
        </p:nvGrpSpPr>
        <p:grpSpPr>
          <a:xfrm>
            <a:off x="5842519" y="426489"/>
            <a:ext cx="6349481" cy="610048"/>
            <a:chOff x="5842519" y="426489"/>
            <a:chExt cx="6349481" cy="610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90565B-8A98-DC04-F0F6-5B81210DBF15}"/>
                </a:ext>
              </a:extLst>
            </p:cNvPr>
            <p:cNvSpPr txBox="1"/>
            <p:nvPr/>
          </p:nvSpPr>
          <p:spPr>
            <a:xfrm>
              <a:off x="5842519" y="451762"/>
              <a:ext cx="60975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صفحه آرایی با </a:t>
              </a:r>
              <a:r>
                <a:rPr lang="en-US" sz="3200" b="1" dirty="0">
                  <a:solidFill>
                    <a:srgbClr val="00B0F0"/>
                  </a:solidFill>
                  <a:latin typeface="IRANSansX" pitchFamily="2" charset="-78"/>
                  <a:cs typeface="IRANSansX" pitchFamily="2" charset="-78"/>
                </a:rPr>
                <a:t>Flex</a:t>
              </a:r>
              <a:endParaRPr lang="fa-IR" sz="3200" b="1" i="0" dirty="0">
                <a:solidFill>
                  <a:srgbClr val="00B0F0"/>
                </a:solidFill>
                <a:effectLst/>
                <a:latin typeface="IRANSansX" pitchFamily="2" charset="-78"/>
                <a:cs typeface="IRANSansX" pitchFamily="2" charset="-7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C2305-BB1B-2811-5354-74B283D832D8}"/>
                </a:ext>
              </a:extLst>
            </p:cNvPr>
            <p:cNvSpPr/>
            <p:nvPr/>
          </p:nvSpPr>
          <p:spPr>
            <a:xfrm>
              <a:off x="11940073" y="426489"/>
              <a:ext cx="251927" cy="584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9E7FAF00-49FE-632A-22BD-1F36830B4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369" y="1403964"/>
            <a:ext cx="5391150" cy="214312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D09831F-727C-667A-A643-85FD6DA16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598408"/>
            <a:ext cx="53911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68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722</Words>
  <Application>Microsoft Office PowerPoint</Application>
  <PresentationFormat>Widescreen</PresentationFormat>
  <Paragraphs>129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Black</vt:lpstr>
      <vt:lpstr>Calibri</vt:lpstr>
      <vt:lpstr>Calibri Light</vt:lpstr>
      <vt:lpstr>IRANSansX</vt:lpstr>
      <vt:lpstr>SFMono-Regular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erfanabbasigodarzi@gmail.com</dc:creator>
  <cp:lastModifiedBy>erfanabbasigodarzi@gmail.com</cp:lastModifiedBy>
  <cp:revision>5</cp:revision>
  <dcterms:created xsi:type="dcterms:W3CDTF">2022-11-24T14:26:41Z</dcterms:created>
  <dcterms:modified xsi:type="dcterms:W3CDTF">2022-11-25T13:44:31Z</dcterms:modified>
</cp:coreProperties>
</file>